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4" r:id="rId4"/>
  </p:sldMasterIdLst>
  <p:notesMasterIdLst>
    <p:notesMasterId r:id="rId15"/>
  </p:notesMasterIdLst>
  <p:handoutMasterIdLst>
    <p:handoutMasterId r:id="rId16"/>
  </p:handoutMasterIdLst>
  <p:sldIdLst>
    <p:sldId id="378" r:id="rId5"/>
    <p:sldId id="379" r:id="rId6"/>
    <p:sldId id="372" r:id="rId7"/>
    <p:sldId id="367" r:id="rId8"/>
    <p:sldId id="369" r:id="rId9"/>
    <p:sldId id="343" r:id="rId10"/>
    <p:sldId id="373" r:id="rId11"/>
    <p:sldId id="374" r:id="rId12"/>
    <p:sldId id="380" r:id="rId13"/>
    <p:sldId id="3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398D"/>
    <a:srgbClr val="7162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26" autoAdjust="0"/>
  </p:normalViewPr>
  <p:slideViewPr>
    <p:cSldViewPr snapToGrid="0">
      <p:cViewPr>
        <p:scale>
          <a:sx n="74" d="100"/>
          <a:sy n="74" d="100"/>
        </p:scale>
        <p:origin x="1042" y="2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A98339-849B-4A1B-94AD-C4117A0FF4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0D5E0A-DBC5-4154-AAB7-1A6EB3DE09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50A84D-7040-4B66-A8F2-FF3252F0E77C}" type="datetimeFigureOut">
              <a:rPr lang="en-US" smtClean="0"/>
              <a:t>5/18/2025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0B103-107D-44C7-86CE-09C471DEAD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E0EF81-D30D-4180-8B94-1BE4961093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1B87B-3F29-42F3-B07C-6AC1131073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5132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52D08-8B84-4A6F-9F01-611184AC5843}" type="datetimeFigureOut">
              <a:rPr lang="en-US" smtClean="0"/>
              <a:t>5/18/2025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C84E0-A62F-42E1-8B0C-7D28DFB478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175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9D2775-C6B1-9041-6192-FEA1590E1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860B7C-A985-070E-E17D-3767803BA0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A9CCC7-EE35-51ED-8110-F8B33B152B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5D395-69F4-B8F8-6AB9-5F45B0C3ED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29696-2BE8-442F-AE32-06B5202A784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688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9F885-D8FB-BB94-CAAB-1B53A5CD7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E59F27-130F-E049-5A52-BC9A4C98B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7FA1AE-0F9B-A81B-6819-376736CCFB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C0AD00-1B09-813B-9C61-3F87242B33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29696-2BE8-442F-AE32-06B5202A784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608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624F0E-DEC4-4055-BBC2-60E713F4A98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122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624F0E-DEC4-4055-BBC2-60E713F4A98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2420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29696-2BE8-442F-AE32-06B5202A784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106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624F0E-DEC4-4055-BBC2-60E713F4A98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242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A29696-2BE8-442F-AE32-06B5202A784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206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624F0E-DEC4-4055-BBC2-60E713F4A98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466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raphic 10">
            <a:extLst>
              <a:ext uri="{FF2B5EF4-FFF2-40B4-BE49-F238E27FC236}">
                <a16:creationId xmlns:a16="http://schemas.microsoft.com/office/drawing/2014/main" id="{750609E5-CE3B-4880-AF1C-03AAE8F98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75989" y="443117"/>
            <a:ext cx="1066799" cy="1066799"/>
          </a:xfrm>
          <a:custGeom>
            <a:avLst/>
            <a:gdLst>
              <a:gd name="connsiteX0" fmla="*/ 4053340 w 6859500"/>
              <a:gd name="connsiteY0" fmla="*/ 6235893 h 6859500"/>
              <a:gd name="connsiteX1" fmla="*/ 4053340 w 6859500"/>
              <a:gd name="connsiteY1" fmla="*/ 4053340 h 6859500"/>
              <a:gd name="connsiteX2" fmla="*/ 6235893 w 6859500"/>
              <a:gd name="connsiteY2" fmla="*/ 4053340 h 6859500"/>
              <a:gd name="connsiteX3" fmla="*/ 6859501 w 6859500"/>
              <a:gd name="connsiteY3" fmla="*/ 3429731 h 6859500"/>
              <a:gd name="connsiteX4" fmla="*/ 6235893 w 6859500"/>
              <a:gd name="connsiteY4" fmla="*/ 2806123 h 6859500"/>
              <a:gd name="connsiteX5" fmla="*/ 4053340 w 6859500"/>
              <a:gd name="connsiteY5" fmla="*/ 2806123 h 6859500"/>
              <a:gd name="connsiteX6" fmla="*/ 4053340 w 6859500"/>
              <a:gd name="connsiteY6" fmla="*/ 623608 h 6859500"/>
              <a:gd name="connsiteX7" fmla="*/ 3429731 w 6859500"/>
              <a:gd name="connsiteY7" fmla="*/ 0 h 6859500"/>
              <a:gd name="connsiteX8" fmla="*/ 2806123 w 6859500"/>
              <a:gd name="connsiteY8" fmla="*/ 623608 h 6859500"/>
              <a:gd name="connsiteX9" fmla="*/ 2806123 w 6859500"/>
              <a:gd name="connsiteY9" fmla="*/ 2806161 h 6859500"/>
              <a:gd name="connsiteX10" fmla="*/ 623608 w 6859500"/>
              <a:gd name="connsiteY10" fmla="*/ 2806161 h 6859500"/>
              <a:gd name="connsiteX11" fmla="*/ 0 w 6859500"/>
              <a:gd name="connsiteY11" fmla="*/ 3429731 h 6859500"/>
              <a:gd name="connsiteX12" fmla="*/ 623608 w 6859500"/>
              <a:gd name="connsiteY12" fmla="*/ 4053340 h 6859500"/>
              <a:gd name="connsiteX13" fmla="*/ 2806161 w 6859500"/>
              <a:gd name="connsiteY13" fmla="*/ 4053340 h 6859500"/>
              <a:gd name="connsiteX14" fmla="*/ 2806161 w 6859500"/>
              <a:gd name="connsiteY14" fmla="*/ 6235893 h 6859500"/>
              <a:gd name="connsiteX15" fmla="*/ 3429770 w 6859500"/>
              <a:gd name="connsiteY15" fmla="*/ 6859501 h 6859500"/>
              <a:gd name="connsiteX16" fmla="*/ 4053340 w 6859500"/>
              <a:gd name="connsiteY16" fmla="*/ 6235893 h 685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59500" h="6859500">
                <a:moveTo>
                  <a:pt x="4053340" y="6235893"/>
                </a:moveTo>
                <a:lnTo>
                  <a:pt x="4053340" y="4053340"/>
                </a:lnTo>
                <a:lnTo>
                  <a:pt x="6235893" y="4053340"/>
                </a:lnTo>
                <a:cubicBezTo>
                  <a:pt x="6580293" y="4053340"/>
                  <a:pt x="6859501" y="3774132"/>
                  <a:pt x="6859501" y="3429731"/>
                </a:cubicBezTo>
                <a:cubicBezTo>
                  <a:pt x="6859501" y="3085330"/>
                  <a:pt x="6580332" y="2806123"/>
                  <a:pt x="6235893" y="2806123"/>
                </a:cubicBezTo>
                <a:lnTo>
                  <a:pt x="4053340" y="2806123"/>
                </a:lnTo>
                <a:lnTo>
                  <a:pt x="4053340" y="623608"/>
                </a:lnTo>
                <a:cubicBezTo>
                  <a:pt x="4053340" y="279208"/>
                  <a:pt x="3774171" y="0"/>
                  <a:pt x="3429731" y="0"/>
                </a:cubicBezTo>
                <a:cubicBezTo>
                  <a:pt x="3085330" y="0"/>
                  <a:pt x="2806123" y="279208"/>
                  <a:pt x="2806123" y="623608"/>
                </a:cubicBezTo>
                <a:lnTo>
                  <a:pt x="2806123" y="2806161"/>
                </a:lnTo>
                <a:lnTo>
                  <a:pt x="623608" y="2806161"/>
                </a:lnTo>
                <a:cubicBezTo>
                  <a:pt x="279208" y="2806161"/>
                  <a:pt x="0" y="3085369"/>
                  <a:pt x="0" y="3429731"/>
                </a:cubicBezTo>
                <a:cubicBezTo>
                  <a:pt x="0" y="3774132"/>
                  <a:pt x="279208" y="4053340"/>
                  <a:pt x="623608" y="4053340"/>
                </a:cubicBezTo>
                <a:lnTo>
                  <a:pt x="2806161" y="4053340"/>
                </a:lnTo>
                <a:lnTo>
                  <a:pt x="2806161" y="6235893"/>
                </a:lnTo>
                <a:cubicBezTo>
                  <a:pt x="2806161" y="6580293"/>
                  <a:pt x="3085369" y="6859501"/>
                  <a:pt x="3429770" y="6859501"/>
                </a:cubicBezTo>
                <a:cubicBezTo>
                  <a:pt x="3774171" y="6859501"/>
                  <a:pt x="4053340" y="6580293"/>
                  <a:pt x="4053340" y="6235893"/>
                </a:cubicBezTo>
                <a:close/>
              </a:path>
            </a:pathLst>
          </a:cu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4" name="Graphic 10">
            <a:extLst>
              <a:ext uri="{FF2B5EF4-FFF2-40B4-BE49-F238E27FC236}">
                <a16:creationId xmlns:a16="http://schemas.microsoft.com/office/drawing/2014/main" id="{30A1EBAD-5F9E-43E3-852F-53FD94BE2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3678849" y="710118"/>
            <a:ext cx="485348" cy="485348"/>
          </a:xfrm>
          <a:custGeom>
            <a:avLst/>
            <a:gdLst>
              <a:gd name="connsiteX0" fmla="*/ 4053340 w 6859500"/>
              <a:gd name="connsiteY0" fmla="*/ 6235893 h 6859500"/>
              <a:gd name="connsiteX1" fmla="*/ 4053340 w 6859500"/>
              <a:gd name="connsiteY1" fmla="*/ 4053340 h 6859500"/>
              <a:gd name="connsiteX2" fmla="*/ 6235893 w 6859500"/>
              <a:gd name="connsiteY2" fmla="*/ 4053340 h 6859500"/>
              <a:gd name="connsiteX3" fmla="*/ 6859501 w 6859500"/>
              <a:gd name="connsiteY3" fmla="*/ 3429731 h 6859500"/>
              <a:gd name="connsiteX4" fmla="*/ 6235893 w 6859500"/>
              <a:gd name="connsiteY4" fmla="*/ 2806123 h 6859500"/>
              <a:gd name="connsiteX5" fmla="*/ 4053340 w 6859500"/>
              <a:gd name="connsiteY5" fmla="*/ 2806123 h 6859500"/>
              <a:gd name="connsiteX6" fmla="*/ 4053340 w 6859500"/>
              <a:gd name="connsiteY6" fmla="*/ 623608 h 6859500"/>
              <a:gd name="connsiteX7" fmla="*/ 3429731 w 6859500"/>
              <a:gd name="connsiteY7" fmla="*/ 0 h 6859500"/>
              <a:gd name="connsiteX8" fmla="*/ 2806123 w 6859500"/>
              <a:gd name="connsiteY8" fmla="*/ 623608 h 6859500"/>
              <a:gd name="connsiteX9" fmla="*/ 2806123 w 6859500"/>
              <a:gd name="connsiteY9" fmla="*/ 2806161 h 6859500"/>
              <a:gd name="connsiteX10" fmla="*/ 623608 w 6859500"/>
              <a:gd name="connsiteY10" fmla="*/ 2806161 h 6859500"/>
              <a:gd name="connsiteX11" fmla="*/ 0 w 6859500"/>
              <a:gd name="connsiteY11" fmla="*/ 3429731 h 6859500"/>
              <a:gd name="connsiteX12" fmla="*/ 623608 w 6859500"/>
              <a:gd name="connsiteY12" fmla="*/ 4053340 h 6859500"/>
              <a:gd name="connsiteX13" fmla="*/ 2806161 w 6859500"/>
              <a:gd name="connsiteY13" fmla="*/ 4053340 h 6859500"/>
              <a:gd name="connsiteX14" fmla="*/ 2806161 w 6859500"/>
              <a:gd name="connsiteY14" fmla="*/ 6235893 h 6859500"/>
              <a:gd name="connsiteX15" fmla="*/ 3429770 w 6859500"/>
              <a:gd name="connsiteY15" fmla="*/ 6859501 h 6859500"/>
              <a:gd name="connsiteX16" fmla="*/ 4053340 w 6859500"/>
              <a:gd name="connsiteY16" fmla="*/ 6235893 h 685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59500" h="6859500">
                <a:moveTo>
                  <a:pt x="4053340" y="6235893"/>
                </a:moveTo>
                <a:lnTo>
                  <a:pt x="4053340" y="4053340"/>
                </a:lnTo>
                <a:lnTo>
                  <a:pt x="6235893" y="4053340"/>
                </a:lnTo>
                <a:cubicBezTo>
                  <a:pt x="6580293" y="4053340"/>
                  <a:pt x="6859501" y="3774132"/>
                  <a:pt x="6859501" y="3429731"/>
                </a:cubicBezTo>
                <a:cubicBezTo>
                  <a:pt x="6859501" y="3085330"/>
                  <a:pt x="6580332" y="2806123"/>
                  <a:pt x="6235893" y="2806123"/>
                </a:cubicBezTo>
                <a:lnTo>
                  <a:pt x="4053340" y="2806123"/>
                </a:lnTo>
                <a:lnTo>
                  <a:pt x="4053340" y="623608"/>
                </a:lnTo>
                <a:cubicBezTo>
                  <a:pt x="4053340" y="279208"/>
                  <a:pt x="3774171" y="0"/>
                  <a:pt x="3429731" y="0"/>
                </a:cubicBezTo>
                <a:cubicBezTo>
                  <a:pt x="3085330" y="0"/>
                  <a:pt x="2806123" y="279208"/>
                  <a:pt x="2806123" y="623608"/>
                </a:cubicBezTo>
                <a:lnTo>
                  <a:pt x="2806123" y="2806161"/>
                </a:lnTo>
                <a:lnTo>
                  <a:pt x="623608" y="2806161"/>
                </a:lnTo>
                <a:cubicBezTo>
                  <a:pt x="279208" y="2806161"/>
                  <a:pt x="0" y="3085369"/>
                  <a:pt x="0" y="3429731"/>
                </a:cubicBezTo>
                <a:cubicBezTo>
                  <a:pt x="0" y="3774132"/>
                  <a:pt x="279208" y="4053340"/>
                  <a:pt x="623608" y="4053340"/>
                </a:cubicBezTo>
                <a:lnTo>
                  <a:pt x="2806161" y="4053340"/>
                </a:lnTo>
                <a:lnTo>
                  <a:pt x="2806161" y="6235893"/>
                </a:lnTo>
                <a:cubicBezTo>
                  <a:pt x="2806161" y="6580293"/>
                  <a:pt x="3085369" y="6859501"/>
                  <a:pt x="3429770" y="6859501"/>
                </a:cubicBezTo>
                <a:cubicBezTo>
                  <a:pt x="3774171" y="6859501"/>
                  <a:pt x="4053340" y="6580293"/>
                  <a:pt x="4053340" y="6235893"/>
                </a:cubicBezTo>
                <a:close/>
              </a:path>
            </a:pathLst>
          </a:cu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12F733F-6A95-4365-941D-3C310EC06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949364" y="328201"/>
            <a:ext cx="418430" cy="418430"/>
          </a:xfrm>
          <a:prstGeom prst="ellipse">
            <a:avLst/>
          </a:pr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1F2624E7-C182-4BF3-A1CE-10E080235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634" y="575423"/>
            <a:ext cx="5435027" cy="3234577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 sz="5400">
                <a:solidFill>
                  <a:srgbClr val="FFFFFF"/>
                </a:solidFill>
              </a:rPr>
              <a:t>Click to edit Master title style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2E173997-1548-44F7-B0A4-108B77F0B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5636" y="4004423"/>
            <a:ext cx="5435026" cy="2278154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>
                <a:solidFill>
                  <a:srgbClr val="FFFFFF"/>
                </a:solidFill>
              </a:rPr>
              <a:t>Click to edit Master subtitle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7" name="Picture Placeholder 34">
            <a:extLst>
              <a:ext uri="{FF2B5EF4-FFF2-40B4-BE49-F238E27FC236}">
                <a16:creationId xmlns:a16="http://schemas.microsoft.com/office/drawing/2014/main" id="{A37CD930-076A-4257-8800-922EDF1A05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97600" y="574675"/>
            <a:ext cx="5445125" cy="57499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31" name="Date Placeholder 4">
            <a:extLst>
              <a:ext uri="{FF2B5EF4-FFF2-40B4-BE49-F238E27FC236}">
                <a16:creationId xmlns:a16="http://schemas.microsoft.com/office/drawing/2014/main" id="{B17F4254-E7F3-482D-83B2-F40E678DC3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2/2/20XX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2" name="Footer Placeholder 5">
            <a:extLst>
              <a:ext uri="{FF2B5EF4-FFF2-40B4-BE49-F238E27FC236}">
                <a16:creationId xmlns:a16="http://schemas.microsoft.com/office/drawing/2014/main" id="{69A3213B-8554-4293-925C-3977950B2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PRESENTATION TITLE</a:t>
            </a:r>
          </a:p>
        </p:txBody>
      </p:sp>
      <p:sp>
        <p:nvSpPr>
          <p:cNvPr id="33" name="Slide Number Placeholder 6">
            <a:extLst>
              <a:ext uri="{FF2B5EF4-FFF2-40B4-BE49-F238E27FC236}">
                <a16:creationId xmlns:a16="http://schemas.microsoft.com/office/drawing/2014/main" id="{E6081EFA-FDDB-48B1-8F8F-506DAA8FB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A5EAFD9-C10D-423D-877A-A7E344B82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725987" y="6085893"/>
            <a:ext cx="261660" cy="261660"/>
          </a:xfrm>
          <a:prstGeom prst="ellipse">
            <a:avLst/>
          </a:pr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52E34FD-F45A-4FC4-A537-1CD327317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234728" y="5325178"/>
            <a:ext cx="418430" cy="418430"/>
          </a:xfrm>
          <a:prstGeom prst="ellipse">
            <a:avLst/>
          </a:prstGeom>
          <a:solidFill>
            <a:schemeClr val="accent5"/>
          </a:solidFill>
          <a:ln w="3848" cap="flat">
            <a:noFill/>
            <a:prstDash val="solid"/>
            <a:miter/>
          </a:ln>
          <a:effectLst>
            <a:outerShdw blurRad="101600" dist="38100" dir="16200000" rotWithShape="0">
              <a:srgbClr val="000000">
                <a:alpha val="2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08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1B714E7-4FD4-46B0-8831-48EB663CF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3404" y="225822"/>
            <a:ext cx="1847971" cy="2438142"/>
            <a:chOff x="183404" y="225822"/>
            <a:chExt cx="1847971" cy="2438142"/>
          </a:xfrm>
        </p:grpSpPr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28748170-3B03-4983-B18A-BD3434F6A1E0}"/>
                </a:ext>
              </a:extLst>
            </p:cNvPr>
            <p:cNvSpPr/>
            <p:nvPr/>
          </p:nvSpPr>
          <p:spPr>
            <a:xfrm rot="2700000">
              <a:off x="304800" y="965970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8763577F-7D99-42DD-8DEE-6CC576187D1E}"/>
                </a:ext>
              </a:extLst>
            </p:cNvPr>
            <p:cNvSpPr/>
            <p:nvPr/>
          </p:nvSpPr>
          <p:spPr>
            <a:xfrm rot="10800000">
              <a:off x="1815651" y="1342540"/>
              <a:ext cx="215724" cy="21572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4EF5F2E5-90C0-417E-8B26-0927E3086B9A}"/>
                </a:ext>
              </a:extLst>
            </p:cNvPr>
            <p:cNvSpPr/>
            <p:nvPr/>
          </p:nvSpPr>
          <p:spPr>
            <a:xfrm rot="10800000">
              <a:off x="183404" y="225822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4" name="Oval 13">
              <a:extLst>
                <a:ext uri="{FF2B5EF4-FFF2-40B4-BE49-F238E27FC236}">
                  <a16:creationId xmlns:a16="http://schemas.microsoft.com/office/drawing/2014/main" id="{648150F6-4F74-4696-AF2C-455208042AA2}"/>
                </a:ext>
              </a:extLst>
            </p:cNvPr>
            <p:cNvSpPr/>
            <p:nvPr/>
          </p:nvSpPr>
          <p:spPr>
            <a:xfrm rot="10800000">
              <a:off x="583574" y="2333139"/>
              <a:ext cx="330825" cy="33082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DF341ACE-BA74-497F-B0A2-112DCBB28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52" y="566127"/>
            <a:ext cx="10531448" cy="1490825"/>
          </a:xfrm>
        </p:spPr>
        <p:txBody>
          <a:bodyPr anchor="ctr">
            <a:normAutofit/>
          </a:bodyPr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algn="ct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Segoe UI" panose="020B0502040204020203" pitchFamily="34" charset="0"/>
            </a:endParaRP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3858BEB-3028-46B2-A113-0312EFEC21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2541" y="2346854"/>
            <a:ext cx="4360512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04B6002D-221D-4D66-93ED-DAD87E6478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92191" y="2899269"/>
            <a:ext cx="4360862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37B583B4-9EAA-4C7A-8DE1-DF310A0D24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87397" y="2346854"/>
            <a:ext cx="4360512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694B9F6A-3683-47F2-8548-EA26CEADE5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7047" y="2899269"/>
            <a:ext cx="4360862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1FDFCFD6-336A-4319-8946-39E7EC2CD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EDA87BDB-4AAD-4508-9D8E-9413194A6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972B28B4-16BA-417A-B46D-DBD7D41F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508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3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8A1D0A1-1FD1-4F94-B2C0-06C2E2030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3404" y="225822"/>
            <a:ext cx="1847971" cy="2438142"/>
            <a:chOff x="183404" y="225822"/>
            <a:chExt cx="1847971" cy="2438142"/>
          </a:xfrm>
        </p:grpSpPr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58CFF91A-90A9-4CD1-A803-636F9F1304A4}"/>
                </a:ext>
              </a:extLst>
            </p:cNvPr>
            <p:cNvSpPr/>
            <p:nvPr/>
          </p:nvSpPr>
          <p:spPr>
            <a:xfrm rot="2700000">
              <a:off x="304800" y="965970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4FBC4BC7-0780-43F3-A67A-65EB564F696D}"/>
                </a:ext>
              </a:extLst>
            </p:cNvPr>
            <p:cNvSpPr/>
            <p:nvPr/>
          </p:nvSpPr>
          <p:spPr>
            <a:xfrm rot="10800000">
              <a:off x="1815651" y="1342540"/>
              <a:ext cx="215724" cy="21572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1CE0ABAF-CF8C-4E0D-A844-F01B6E85B2E3}"/>
                </a:ext>
              </a:extLst>
            </p:cNvPr>
            <p:cNvSpPr/>
            <p:nvPr/>
          </p:nvSpPr>
          <p:spPr>
            <a:xfrm rot="10800000">
              <a:off x="183404" y="225822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4" name="Oval 13">
              <a:extLst>
                <a:ext uri="{FF2B5EF4-FFF2-40B4-BE49-F238E27FC236}">
                  <a16:creationId xmlns:a16="http://schemas.microsoft.com/office/drawing/2014/main" id="{5E894DEB-17BA-46D9-AF52-DFC04FC4E93A}"/>
                </a:ext>
              </a:extLst>
            </p:cNvPr>
            <p:cNvSpPr/>
            <p:nvPr/>
          </p:nvSpPr>
          <p:spPr>
            <a:xfrm rot="10800000">
              <a:off x="583574" y="2333139"/>
              <a:ext cx="330825" cy="33082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30AFDACD-10D0-493F-9AA6-0C0AC8835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52" y="566127"/>
            <a:ext cx="10531448" cy="1490825"/>
          </a:xfrm>
        </p:spPr>
        <p:txBody>
          <a:bodyPr anchor="ctr">
            <a:normAutofit/>
          </a:bodyPr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algn="ct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Segoe UI" panose="020B0502040204020203" pitchFamily="34" charset="0"/>
            </a:endParaRPr>
          </a:p>
        </p:txBody>
      </p:sp>
      <p:sp>
        <p:nvSpPr>
          <p:cNvPr id="20" name="Text Placeholder 23">
            <a:extLst>
              <a:ext uri="{FF2B5EF4-FFF2-40B4-BE49-F238E27FC236}">
                <a16:creationId xmlns:a16="http://schemas.microsoft.com/office/drawing/2014/main" id="{FCFF65AC-D857-44D4-8C75-42685EEC82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1992" y="2346854"/>
            <a:ext cx="3303394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25">
            <a:extLst>
              <a:ext uri="{FF2B5EF4-FFF2-40B4-BE49-F238E27FC236}">
                <a16:creationId xmlns:a16="http://schemas.microsoft.com/office/drawing/2014/main" id="{CBC02743-732C-4B86-AB3D-5C05A02D0D1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01641" y="2899269"/>
            <a:ext cx="3303659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2" name="Text Placeholder 23">
            <a:extLst>
              <a:ext uri="{FF2B5EF4-FFF2-40B4-BE49-F238E27FC236}">
                <a16:creationId xmlns:a16="http://schemas.microsoft.com/office/drawing/2014/main" id="{01F8B39A-529F-4E49-AE13-52EC4704DEB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3829" y="2346854"/>
            <a:ext cx="3303394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3" name="Text Placeholder 25">
            <a:extLst>
              <a:ext uri="{FF2B5EF4-FFF2-40B4-BE49-F238E27FC236}">
                <a16:creationId xmlns:a16="http://schemas.microsoft.com/office/drawing/2014/main" id="{2A6AE7B0-4281-44CE-83E8-FF70EB548AC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53478" y="2899269"/>
            <a:ext cx="3303659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34" name="Text Placeholder 23">
            <a:extLst>
              <a:ext uri="{FF2B5EF4-FFF2-40B4-BE49-F238E27FC236}">
                <a16:creationId xmlns:a16="http://schemas.microsoft.com/office/drawing/2014/main" id="{9D1E92C6-323C-467F-8117-84624685E70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017" y="2333139"/>
            <a:ext cx="3303394" cy="552450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Text Placeholder 25">
            <a:extLst>
              <a:ext uri="{FF2B5EF4-FFF2-40B4-BE49-F238E27FC236}">
                <a16:creationId xmlns:a16="http://schemas.microsoft.com/office/drawing/2014/main" id="{E292D7CF-B506-4D5A-9747-949D560789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05666" y="2885554"/>
            <a:ext cx="3303659" cy="3215781"/>
          </a:xfrm>
        </p:spPr>
        <p:txBody>
          <a:bodyPr>
            <a:normAutofit/>
          </a:bodyPr>
          <a:lstStyle>
            <a:lvl1pPr marL="285750" indent="-285750">
              <a:buClr>
                <a:schemeClr val="accent3"/>
              </a:buClr>
              <a:buFontTx/>
              <a:buChar char="+"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17" name="Date Placeholder 4">
            <a:extLst>
              <a:ext uri="{FF2B5EF4-FFF2-40B4-BE49-F238E27FC236}">
                <a16:creationId xmlns:a16="http://schemas.microsoft.com/office/drawing/2014/main" id="{39C4FF29-BCBF-4D15-B2D8-AE2E1F3891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308F6E4A-924F-4513-8E2C-B2815410D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54E5349C-86B2-431A-A9BA-60665D179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544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BE28B89-23CB-4E2C-9090-24A7CDF75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7986" y="173174"/>
            <a:ext cx="11687253" cy="6145490"/>
            <a:chOff x="127986" y="173174"/>
            <a:chExt cx="11687253" cy="6145490"/>
          </a:xfrm>
        </p:grpSpPr>
        <p:sp useBgFill="1">
          <p:nvSpPr>
            <p:cNvPr id="10" name="Graphic 10">
              <a:extLst>
                <a:ext uri="{FF2B5EF4-FFF2-40B4-BE49-F238E27FC236}">
                  <a16:creationId xmlns:a16="http://schemas.microsoft.com/office/drawing/2014/main" id="{26535BF8-E789-4325-8C4F-264426E02116}"/>
                </a:ext>
              </a:extLst>
            </p:cNvPr>
            <p:cNvSpPr/>
            <p:nvPr/>
          </p:nvSpPr>
          <p:spPr>
            <a:xfrm rot="18900000" flipH="1">
              <a:off x="10799652" y="173174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1" name="Oval 10">
              <a:extLst>
                <a:ext uri="{FF2B5EF4-FFF2-40B4-BE49-F238E27FC236}">
                  <a16:creationId xmlns:a16="http://schemas.microsoft.com/office/drawing/2014/main" id="{B78DBD66-1754-4720-8E59-A61B23F58E27}"/>
                </a:ext>
              </a:extLst>
            </p:cNvPr>
            <p:cNvSpPr/>
            <p:nvPr/>
          </p:nvSpPr>
          <p:spPr>
            <a:xfrm rot="10800000" flipH="1">
              <a:off x="10187575" y="200771"/>
              <a:ext cx="175876" cy="17587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75D17540-387A-482A-B432-46A1EFB58756}"/>
                </a:ext>
              </a:extLst>
            </p:cNvPr>
            <p:cNvSpPr/>
            <p:nvPr/>
          </p:nvSpPr>
          <p:spPr>
            <a:xfrm rot="10800000" flipH="1">
              <a:off x="127986" y="6031517"/>
              <a:ext cx="287147" cy="287147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E29BA681-D191-4B3E-B7AD-D4DD1956C66B}"/>
                </a:ext>
              </a:extLst>
            </p:cNvPr>
            <p:cNvSpPr/>
            <p:nvPr/>
          </p:nvSpPr>
          <p:spPr>
            <a:xfrm rot="10800000" flipH="1">
              <a:off x="9714204" y="733387"/>
              <a:ext cx="348801" cy="34880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B0E8379E-F532-476C-8A66-79F96DB2E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252" y="544786"/>
            <a:ext cx="6400800" cy="1683971"/>
          </a:xfrm>
        </p:spPr>
        <p:txBody>
          <a:bodyPr anchor="b">
            <a:normAutofit/>
          </a:bodyPr>
          <a:lstStyle/>
          <a:p>
            <a:r>
              <a:rPr lang="en-US">
                <a:cs typeface="Segoe UI" panose="020B0502040204020203" pitchFamily="34" charset="0"/>
              </a:rPr>
              <a:t>Click to edit Master title style</a:t>
            </a:r>
            <a:endParaRPr lang="en-US" dirty="0">
              <a:cs typeface="Segoe UI" panose="020B0502040204020203" pitchFamily="34" charset="0"/>
            </a:endParaRPr>
          </a:p>
        </p:txBody>
      </p:sp>
      <p:sp>
        <p:nvSpPr>
          <p:cNvPr id="28" name="Picture Placeholder 22">
            <a:extLst>
              <a:ext uri="{FF2B5EF4-FFF2-40B4-BE49-F238E27FC236}">
                <a16:creationId xmlns:a16="http://schemas.microsoft.com/office/drawing/2014/main" id="{C1B7FDD6-4D3A-4AE1-B7D0-86DC45B0EA3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925" y="574675"/>
            <a:ext cx="4022725" cy="186736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Picture Placeholder 24">
            <a:extLst>
              <a:ext uri="{FF2B5EF4-FFF2-40B4-BE49-F238E27FC236}">
                <a16:creationId xmlns:a16="http://schemas.microsoft.com/office/drawing/2014/main" id="{31A33AED-20A4-4373-814A-DA708A6CBE4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42925" y="2519163"/>
            <a:ext cx="4022725" cy="184304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30" name="Picture Placeholder 26">
            <a:extLst>
              <a:ext uri="{FF2B5EF4-FFF2-40B4-BE49-F238E27FC236}">
                <a16:creationId xmlns:a16="http://schemas.microsoft.com/office/drawing/2014/main" id="{912C8FB0-089E-45C8-820C-1DB37CF6EDD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2925" y="4439331"/>
            <a:ext cx="4022725" cy="187933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7E06B4D-C658-4E45-A3F7-F9764B197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252" y="2409776"/>
            <a:ext cx="6400800" cy="3714837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buClr>
                <a:schemeClr val="accent6"/>
              </a:buClr>
              <a:defRPr/>
            </a:lvl1pPr>
          </a:lstStyle>
          <a:p>
            <a:pPr lvl="0">
              <a:lnSpc>
                <a:spcPct val="120000"/>
              </a:lnSpc>
              <a:buFont typeface="Aller" panose="020B0603020203020204" pitchFamily="34" charset="0"/>
              <a:buChar char="+"/>
            </a:pPr>
            <a:r>
              <a:rPr lang="en-US" sz="1800">
                <a:cs typeface="Segoe UI" panose="020B0502040204020203" pitchFamily="34" charset="0"/>
              </a:rPr>
              <a:t>Click to edit Master text styles</a:t>
            </a:r>
          </a:p>
        </p:txBody>
      </p: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15A75550-8D38-4A9F-85E4-7A0AAC0443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38B8FA61-4080-4FE6-A841-33EBEFFA7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D100CF52-3E48-4F45-8364-508D4B71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261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Graphic 10">
            <a:extLst>
              <a:ext uri="{FF2B5EF4-FFF2-40B4-BE49-F238E27FC236}">
                <a16:creationId xmlns:a16="http://schemas.microsoft.com/office/drawing/2014/main" id="{700F5C96-E2D7-4D19-99B6-D56001B8D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10891156" y="241085"/>
            <a:ext cx="925287" cy="925287"/>
          </a:xfrm>
          <a:custGeom>
            <a:avLst/>
            <a:gdLst>
              <a:gd name="connsiteX0" fmla="*/ 4053340 w 6859500"/>
              <a:gd name="connsiteY0" fmla="*/ 6235893 h 6859500"/>
              <a:gd name="connsiteX1" fmla="*/ 4053340 w 6859500"/>
              <a:gd name="connsiteY1" fmla="*/ 4053340 h 6859500"/>
              <a:gd name="connsiteX2" fmla="*/ 6235893 w 6859500"/>
              <a:gd name="connsiteY2" fmla="*/ 4053340 h 6859500"/>
              <a:gd name="connsiteX3" fmla="*/ 6859501 w 6859500"/>
              <a:gd name="connsiteY3" fmla="*/ 3429731 h 6859500"/>
              <a:gd name="connsiteX4" fmla="*/ 6235893 w 6859500"/>
              <a:gd name="connsiteY4" fmla="*/ 2806123 h 6859500"/>
              <a:gd name="connsiteX5" fmla="*/ 4053340 w 6859500"/>
              <a:gd name="connsiteY5" fmla="*/ 2806123 h 6859500"/>
              <a:gd name="connsiteX6" fmla="*/ 4053340 w 6859500"/>
              <a:gd name="connsiteY6" fmla="*/ 623608 h 6859500"/>
              <a:gd name="connsiteX7" fmla="*/ 3429731 w 6859500"/>
              <a:gd name="connsiteY7" fmla="*/ 0 h 6859500"/>
              <a:gd name="connsiteX8" fmla="*/ 2806123 w 6859500"/>
              <a:gd name="connsiteY8" fmla="*/ 623608 h 6859500"/>
              <a:gd name="connsiteX9" fmla="*/ 2806123 w 6859500"/>
              <a:gd name="connsiteY9" fmla="*/ 2806161 h 6859500"/>
              <a:gd name="connsiteX10" fmla="*/ 623608 w 6859500"/>
              <a:gd name="connsiteY10" fmla="*/ 2806161 h 6859500"/>
              <a:gd name="connsiteX11" fmla="*/ 0 w 6859500"/>
              <a:gd name="connsiteY11" fmla="*/ 3429731 h 6859500"/>
              <a:gd name="connsiteX12" fmla="*/ 623608 w 6859500"/>
              <a:gd name="connsiteY12" fmla="*/ 4053340 h 6859500"/>
              <a:gd name="connsiteX13" fmla="*/ 2806161 w 6859500"/>
              <a:gd name="connsiteY13" fmla="*/ 4053340 h 6859500"/>
              <a:gd name="connsiteX14" fmla="*/ 2806161 w 6859500"/>
              <a:gd name="connsiteY14" fmla="*/ 6235893 h 6859500"/>
              <a:gd name="connsiteX15" fmla="*/ 3429770 w 6859500"/>
              <a:gd name="connsiteY15" fmla="*/ 6859501 h 6859500"/>
              <a:gd name="connsiteX16" fmla="*/ 4053340 w 6859500"/>
              <a:gd name="connsiteY16" fmla="*/ 6235893 h 685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59500" h="6859500">
                <a:moveTo>
                  <a:pt x="4053340" y="6235893"/>
                </a:moveTo>
                <a:lnTo>
                  <a:pt x="4053340" y="4053340"/>
                </a:lnTo>
                <a:lnTo>
                  <a:pt x="6235893" y="4053340"/>
                </a:lnTo>
                <a:cubicBezTo>
                  <a:pt x="6580293" y="4053340"/>
                  <a:pt x="6859501" y="3774132"/>
                  <a:pt x="6859501" y="3429731"/>
                </a:cubicBezTo>
                <a:cubicBezTo>
                  <a:pt x="6859501" y="3085330"/>
                  <a:pt x="6580332" y="2806123"/>
                  <a:pt x="6235893" y="2806123"/>
                </a:cubicBezTo>
                <a:lnTo>
                  <a:pt x="4053340" y="2806123"/>
                </a:lnTo>
                <a:lnTo>
                  <a:pt x="4053340" y="623608"/>
                </a:lnTo>
                <a:cubicBezTo>
                  <a:pt x="4053340" y="279208"/>
                  <a:pt x="3774171" y="0"/>
                  <a:pt x="3429731" y="0"/>
                </a:cubicBezTo>
                <a:cubicBezTo>
                  <a:pt x="3085330" y="0"/>
                  <a:pt x="2806123" y="279208"/>
                  <a:pt x="2806123" y="623608"/>
                </a:cubicBezTo>
                <a:lnTo>
                  <a:pt x="2806123" y="2806161"/>
                </a:lnTo>
                <a:lnTo>
                  <a:pt x="623608" y="2806161"/>
                </a:lnTo>
                <a:cubicBezTo>
                  <a:pt x="279208" y="2806161"/>
                  <a:pt x="0" y="3085369"/>
                  <a:pt x="0" y="3429731"/>
                </a:cubicBezTo>
                <a:cubicBezTo>
                  <a:pt x="0" y="3774132"/>
                  <a:pt x="279208" y="4053340"/>
                  <a:pt x="623608" y="4053340"/>
                </a:cubicBezTo>
                <a:lnTo>
                  <a:pt x="2806161" y="4053340"/>
                </a:lnTo>
                <a:lnTo>
                  <a:pt x="2806161" y="6235893"/>
                </a:lnTo>
                <a:cubicBezTo>
                  <a:pt x="2806161" y="6580293"/>
                  <a:pt x="3085369" y="6859501"/>
                  <a:pt x="3429770" y="6859501"/>
                </a:cubicBezTo>
                <a:cubicBezTo>
                  <a:pt x="3774171" y="6859501"/>
                  <a:pt x="4053340" y="6580293"/>
                  <a:pt x="4053340" y="6235893"/>
                </a:cubicBezTo>
                <a:close/>
              </a:path>
            </a:pathLst>
          </a:custGeom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0" name="Oval 9">
            <a:extLst>
              <a:ext uri="{FF2B5EF4-FFF2-40B4-BE49-F238E27FC236}">
                <a16:creationId xmlns:a16="http://schemas.microsoft.com/office/drawing/2014/main" id="{C3AFF211-012D-43E4-B59F-BAFA07FEE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734076" y="1394142"/>
            <a:ext cx="261660" cy="261660"/>
          </a:xfrm>
          <a:prstGeom prst="ellipse">
            <a:avLst/>
          </a:prstGeom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525CA5D-5FF0-4FEA-A2FC-2239486D9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66490"/>
            <a:ext cx="11238347" cy="1502704"/>
          </a:xfrm>
        </p:spPr>
        <p:txBody>
          <a:bodyPr anchor="ctr">
            <a:normAutofit/>
          </a:bodyPr>
          <a:lstStyle/>
          <a:p>
            <a:r>
              <a:rPr lang="en-US">
                <a:cs typeface="Segoe UI" panose="020B0502040204020203" pitchFamily="34" charset="0"/>
              </a:rPr>
              <a:t>Click to edit Master title style</a:t>
            </a:r>
            <a:endParaRPr lang="en-US" dirty="0"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76CE4-35AA-4B7D-B1D9-AFEC56F1F97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7201" y="2286000"/>
            <a:ext cx="5435600" cy="40052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800" baseline="0"/>
            </a:lvl1pPr>
            <a:lvl2pPr marL="457200" indent="0">
              <a:lnSpc>
                <a:spcPct val="100000"/>
              </a:lnSpc>
              <a:spcBef>
                <a:spcPts val="1000"/>
              </a:spcBef>
              <a:buNone/>
              <a:defRPr/>
            </a:lvl2pPr>
            <a:lvl3pPr marL="914400" indent="0">
              <a:lnSpc>
                <a:spcPct val="100000"/>
              </a:lnSpc>
              <a:spcBef>
                <a:spcPts val="1000"/>
              </a:spcBef>
              <a:buNone/>
              <a:defRPr/>
            </a:lvl3pPr>
            <a:lvl4pPr marL="1371600" indent="0">
              <a:lnSpc>
                <a:spcPct val="100000"/>
              </a:lnSpc>
              <a:spcBef>
                <a:spcPts val="1000"/>
              </a:spcBef>
              <a:buNone/>
              <a:defRPr/>
            </a:lvl4pPr>
            <a:lvl5pPr marL="1828800" indent="0">
              <a:lnSpc>
                <a:spcPct val="100000"/>
              </a:lnSpc>
              <a:spcBef>
                <a:spcPts val="1000"/>
              </a:spcBef>
              <a:buNone/>
              <a:defRPr/>
            </a:lvl5pPr>
          </a:lstStyle>
          <a:p>
            <a:pPr lvl="0"/>
            <a:r>
              <a:rPr lang="en-US" dirty="0"/>
              <a:t>Object</a:t>
            </a:r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CA50A35E-7645-4F70-8ADA-229A6593E79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7125" y="2286000"/>
            <a:ext cx="5435600" cy="40386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0190A104-68BF-4430-B596-8DF4AAFD6B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8CCC4275-F340-400B-8C07-11B2A7B22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9C38366E-8B47-475F-9F64-91C075E2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74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DDDE94BA-93DF-4A00-A48C-185D23B2F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0848" y="728905"/>
            <a:ext cx="5922952" cy="3184274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Click to edit Master title style</a:t>
            </a:r>
            <a:endParaRPr lang="en-US" sz="540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DBB12C2-98A6-4E7C-8122-E2EE21BFC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7967" y="4072044"/>
            <a:ext cx="5942079" cy="1495379"/>
          </a:xfrm>
        </p:spPr>
        <p:txBody>
          <a:bodyPr/>
          <a:lstStyle>
            <a:lvl1pPr marL="0" indent="0">
              <a:buClr>
                <a:schemeClr val="accent6"/>
              </a:buClr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Date Placeholder 10">
            <a:extLst>
              <a:ext uri="{FF2B5EF4-FFF2-40B4-BE49-F238E27FC236}">
                <a16:creationId xmlns:a16="http://schemas.microsoft.com/office/drawing/2014/main" id="{AC49D1E9-8FDA-48E9-88F2-80DF0F22B6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9" name="Footer Placeholder 11">
            <a:extLst>
              <a:ext uri="{FF2B5EF4-FFF2-40B4-BE49-F238E27FC236}">
                <a16:creationId xmlns:a16="http://schemas.microsoft.com/office/drawing/2014/main" id="{C4FC0EA3-7981-40EF-88D1-1AAF5E60F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12">
            <a:extLst>
              <a:ext uri="{FF2B5EF4-FFF2-40B4-BE49-F238E27FC236}">
                <a16:creationId xmlns:a16="http://schemas.microsoft.com/office/drawing/2014/main" id="{E6BA146E-DA8D-460D-962E-8D54A903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D93F340-CFEF-4E87-A7A5-E9177B914DB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9450" y="574675"/>
            <a:ext cx="4311650" cy="2820988"/>
          </a:xfrm>
          <a:custGeom>
            <a:avLst/>
            <a:gdLst>
              <a:gd name="connsiteX0" fmla="*/ 337233 w 4311650"/>
              <a:gd name="connsiteY0" fmla="*/ 0 h 2820988"/>
              <a:gd name="connsiteX1" fmla="*/ 1035594 w 4311650"/>
              <a:gd name="connsiteY1" fmla="*/ 0 h 2820988"/>
              <a:gd name="connsiteX2" fmla="*/ 1035443 w 4311650"/>
              <a:gd name="connsiteY2" fmla="*/ 749 h 2820988"/>
              <a:gd name="connsiteX3" fmla="*/ 1209844 w 4311650"/>
              <a:gd name="connsiteY3" fmla="*/ 175150 h 2820988"/>
              <a:gd name="connsiteX4" fmla="*/ 1384245 w 4311650"/>
              <a:gd name="connsiteY4" fmla="*/ 749 h 2820988"/>
              <a:gd name="connsiteX5" fmla="*/ 1384094 w 4311650"/>
              <a:gd name="connsiteY5" fmla="*/ 0 h 2820988"/>
              <a:gd name="connsiteX6" fmla="*/ 4311650 w 4311650"/>
              <a:gd name="connsiteY6" fmla="*/ 0 h 2820988"/>
              <a:gd name="connsiteX7" fmla="*/ 4311650 w 4311650"/>
              <a:gd name="connsiteY7" fmla="*/ 2820988 h 2820988"/>
              <a:gd name="connsiteX8" fmla="*/ 0 w 4311650"/>
              <a:gd name="connsiteY8" fmla="*/ 2820988 h 2820988"/>
              <a:gd name="connsiteX9" fmla="*/ 0 w 4311650"/>
              <a:gd name="connsiteY9" fmla="*/ 337233 h 2820988"/>
              <a:gd name="connsiteX10" fmla="*/ 100372 w 4311650"/>
              <a:gd name="connsiteY10" fmla="*/ 236861 h 2820988"/>
              <a:gd name="connsiteX11" fmla="*/ 328865 w 4311650"/>
              <a:gd name="connsiteY11" fmla="*/ 465355 h 2820988"/>
              <a:gd name="connsiteX12" fmla="*/ 459438 w 4311650"/>
              <a:gd name="connsiteY12" fmla="*/ 465355 h 2820988"/>
              <a:gd name="connsiteX13" fmla="*/ 459438 w 4311650"/>
              <a:gd name="connsiteY13" fmla="*/ 334783 h 2820988"/>
              <a:gd name="connsiteX14" fmla="*/ 230944 w 4311650"/>
              <a:gd name="connsiteY14" fmla="*/ 106289 h 282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311650" h="2820988">
                <a:moveTo>
                  <a:pt x="337233" y="0"/>
                </a:moveTo>
                <a:lnTo>
                  <a:pt x="1035594" y="0"/>
                </a:lnTo>
                <a:lnTo>
                  <a:pt x="1035443" y="749"/>
                </a:lnTo>
                <a:cubicBezTo>
                  <a:pt x="1035443" y="97068"/>
                  <a:pt x="1113525" y="175150"/>
                  <a:pt x="1209844" y="175150"/>
                </a:cubicBezTo>
                <a:cubicBezTo>
                  <a:pt x="1306163" y="175150"/>
                  <a:pt x="1384245" y="97068"/>
                  <a:pt x="1384245" y="749"/>
                </a:cubicBezTo>
                <a:lnTo>
                  <a:pt x="1384094" y="0"/>
                </a:lnTo>
                <a:lnTo>
                  <a:pt x="4311650" y="0"/>
                </a:lnTo>
                <a:lnTo>
                  <a:pt x="4311650" y="2820988"/>
                </a:lnTo>
                <a:lnTo>
                  <a:pt x="0" y="2820988"/>
                </a:lnTo>
                <a:lnTo>
                  <a:pt x="0" y="337233"/>
                </a:lnTo>
                <a:lnTo>
                  <a:pt x="100372" y="236861"/>
                </a:lnTo>
                <a:lnTo>
                  <a:pt x="328865" y="465355"/>
                </a:lnTo>
                <a:cubicBezTo>
                  <a:pt x="364921" y="501411"/>
                  <a:pt x="423382" y="501411"/>
                  <a:pt x="459438" y="465355"/>
                </a:cubicBezTo>
                <a:cubicBezTo>
                  <a:pt x="495494" y="429299"/>
                  <a:pt x="495498" y="370842"/>
                  <a:pt x="459438" y="334783"/>
                </a:cubicBezTo>
                <a:lnTo>
                  <a:pt x="230944" y="10628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CE34FBF6-A149-4B42-B3B9-271F169AFFA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79450" y="3487738"/>
            <a:ext cx="4311650" cy="28336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CDB6B12-76FD-4280-86DE-B351366A1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65908" y="173174"/>
            <a:ext cx="1797787" cy="1668695"/>
            <a:chOff x="265908" y="173174"/>
            <a:chExt cx="1797787" cy="1668695"/>
          </a:xfrm>
        </p:grpSpPr>
        <p:sp useBgFill="1">
          <p:nvSpPr>
            <p:cNvPr id="21" name="Graphic 10">
              <a:extLst>
                <a:ext uri="{FF2B5EF4-FFF2-40B4-BE49-F238E27FC236}">
                  <a16:creationId xmlns:a16="http://schemas.microsoft.com/office/drawing/2014/main" id="{0DCFA73E-0BBC-4BDD-A0D3-396BC9C659B0}"/>
                </a:ext>
              </a:extLst>
            </p:cNvPr>
            <p:cNvSpPr/>
            <p:nvPr/>
          </p:nvSpPr>
          <p:spPr>
            <a:xfrm rot="2700000">
              <a:off x="272028" y="173174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2" name="Oval 21">
              <a:extLst>
                <a:ext uri="{FF2B5EF4-FFF2-40B4-BE49-F238E27FC236}">
                  <a16:creationId xmlns:a16="http://schemas.microsoft.com/office/drawing/2014/main" id="{CA1CA5DB-AEE4-4355-8599-F7BD50C85C79}"/>
                </a:ext>
              </a:extLst>
            </p:cNvPr>
            <p:cNvSpPr/>
            <p:nvPr/>
          </p:nvSpPr>
          <p:spPr>
            <a:xfrm rot="10800000">
              <a:off x="265908" y="1557961"/>
              <a:ext cx="283908" cy="283908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3" name="Oval 22">
              <a:extLst>
                <a:ext uri="{FF2B5EF4-FFF2-40B4-BE49-F238E27FC236}">
                  <a16:creationId xmlns:a16="http://schemas.microsoft.com/office/drawing/2014/main" id="{2005B60E-16D1-4A97-8788-9718DAF6AA95}"/>
                </a:ext>
              </a:extLst>
            </p:cNvPr>
            <p:cNvSpPr/>
            <p:nvPr/>
          </p:nvSpPr>
          <p:spPr>
            <a:xfrm rot="10800000">
              <a:off x="1714894" y="401024"/>
              <a:ext cx="348801" cy="348801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42671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FFE2DC9A-7C93-4FE3-B388-FB7A243D9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52" y="566127"/>
            <a:ext cx="10531448" cy="1386498"/>
          </a:xfrm>
        </p:spPr>
        <p:txBody>
          <a:bodyPr anchor="ctr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>
                <a:latin typeface="Aller" panose="020B0603020203020204" pitchFamily="34" charset="0"/>
                <a:cs typeface="Segoe UI" panose="020B0502040204020203" pitchFamily="34" charset="0"/>
              </a:rPr>
              <a:t>Click to edit Master title style</a:t>
            </a:r>
            <a:endParaRPr lang="en-US" dirty="0">
              <a:latin typeface="Aller" panose="020B0603020203020204" pitchFamily="34" charset="0"/>
              <a:cs typeface="Segoe UI" panose="020B0502040204020203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8A406E-B859-428A-BEC7-33F294F0F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969500" y="206142"/>
            <a:ext cx="2102143" cy="1530997"/>
            <a:chOff x="9969500" y="206142"/>
            <a:chExt cx="2102143" cy="1530997"/>
          </a:xfrm>
        </p:grpSpPr>
        <p:sp useBgFill="1">
          <p:nvSpPr>
            <p:cNvPr id="14" name="Graphic 10">
              <a:extLst>
                <a:ext uri="{FF2B5EF4-FFF2-40B4-BE49-F238E27FC236}">
                  <a16:creationId xmlns:a16="http://schemas.microsoft.com/office/drawing/2014/main" id="{3B215ABC-BA07-4988-85DE-DE8F4BC0E073}"/>
                </a:ext>
              </a:extLst>
            </p:cNvPr>
            <p:cNvSpPr/>
            <p:nvPr/>
          </p:nvSpPr>
          <p:spPr>
            <a:xfrm rot="2700000">
              <a:off x="11146356" y="206142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5" name="Oval 14">
              <a:extLst>
                <a:ext uri="{FF2B5EF4-FFF2-40B4-BE49-F238E27FC236}">
                  <a16:creationId xmlns:a16="http://schemas.microsoft.com/office/drawing/2014/main" id="{D909885A-5D3C-4D71-A937-69B3D935C302}"/>
                </a:ext>
              </a:extLst>
            </p:cNvPr>
            <p:cNvSpPr/>
            <p:nvPr/>
          </p:nvSpPr>
          <p:spPr>
            <a:xfrm rot="10800000">
              <a:off x="10972800" y="1475479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6" name="Oval 15">
              <a:extLst>
                <a:ext uri="{FF2B5EF4-FFF2-40B4-BE49-F238E27FC236}">
                  <a16:creationId xmlns:a16="http://schemas.microsoft.com/office/drawing/2014/main" id="{1C2CCEA3-5FBC-4911-BC8F-47522E1C7A48}"/>
                </a:ext>
              </a:extLst>
            </p:cNvPr>
            <p:cNvSpPr/>
            <p:nvPr/>
          </p:nvSpPr>
          <p:spPr>
            <a:xfrm rot="10800000">
              <a:off x="9969500" y="380388"/>
              <a:ext cx="642322" cy="642322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CEBDC8E3-DB7D-444D-B9B6-36628B962F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04CF7828-4D00-4A80-A2C2-488A6CBE1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1A7427F8-39B8-4BCB-8133-43D6D1ABA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EF69E-6727-40D9-9752-CE0768FA079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52625"/>
            <a:ext cx="9521825" cy="404971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142033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693AFB7-EE11-42A5-A443-CEE872841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52" y="566127"/>
            <a:ext cx="10531448" cy="1386498"/>
          </a:xfrm>
        </p:spPr>
        <p:txBody>
          <a:bodyPr anchor="ctr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>
                <a:latin typeface="Aller" panose="020B0603020203020204" pitchFamily="34" charset="0"/>
                <a:cs typeface="Segoe UI" panose="020B0502040204020203" pitchFamily="34" charset="0"/>
              </a:rPr>
              <a:t>Click to edit Master title style</a:t>
            </a:r>
            <a:endParaRPr lang="en-US" dirty="0">
              <a:latin typeface="Aller" panose="020B0603020203020204" pitchFamily="34" charset="0"/>
              <a:cs typeface="Segoe UI" panose="020B0502040204020203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65C1B-8502-4C76-A183-977A61681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969500" y="206142"/>
            <a:ext cx="2102143" cy="1530997"/>
            <a:chOff x="9969500" y="206142"/>
            <a:chExt cx="2102143" cy="1530997"/>
          </a:xfrm>
        </p:grpSpPr>
        <p:sp useBgFill="1">
          <p:nvSpPr>
            <p:cNvPr id="8" name="Graphic 10">
              <a:extLst>
                <a:ext uri="{FF2B5EF4-FFF2-40B4-BE49-F238E27FC236}">
                  <a16:creationId xmlns:a16="http://schemas.microsoft.com/office/drawing/2014/main" id="{8B301D95-DC48-420E-A7BA-A8B0209F7CC6}"/>
                </a:ext>
              </a:extLst>
            </p:cNvPr>
            <p:cNvSpPr/>
            <p:nvPr/>
          </p:nvSpPr>
          <p:spPr>
            <a:xfrm rot="2700000">
              <a:off x="11146356" y="206142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9" name="Oval 8">
              <a:extLst>
                <a:ext uri="{FF2B5EF4-FFF2-40B4-BE49-F238E27FC236}">
                  <a16:creationId xmlns:a16="http://schemas.microsoft.com/office/drawing/2014/main" id="{4437A3E9-B343-4F63-8EB3-E20E196ADA6F}"/>
                </a:ext>
              </a:extLst>
            </p:cNvPr>
            <p:cNvSpPr/>
            <p:nvPr/>
          </p:nvSpPr>
          <p:spPr>
            <a:xfrm rot="10800000">
              <a:off x="10972800" y="1475479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0" name="Oval 9">
              <a:extLst>
                <a:ext uri="{FF2B5EF4-FFF2-40B4-BE49-F238E27FC236}">
                  <a16:creationId xmlns:a16="http://schemas.microsoft.com/office/drawing/2014/main" id="{1CE068AC-F212-42BF-A1F0-707A57D7DE65}"/>
                </a:ext>
              </a:extLst>
            </p:cNvPr>
            <p:cNvSpPr/>
            <p:nvPr/>
          </p:nvSpPr>
          <p:spPr>
            <a:xfrm rot="10800000">
              <a:off x="9969500" y="380388"/>
              <a:ext cx="642322" cy="642322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1" name="Date Placeholder 2">
            <a:extLst>
              <a:ext uri="{FF2B5EF4-FFF2-40B4-BE49-F238E27FC236}">
                <a16:creationId xmlns:a16="http://schemas.microsoft.com/office/drawing/2014/main" id="{0538589D-580E-49A3-9B5F-41A31152C4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9AFEC8BE-6E4C-4E48-A75A-8F63DDB2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3CE8A72A-AC7D-4CE3-9724-0A703AEEB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0B9E2-00B0-4447-A8A1-C344DC673C6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125" y="2362200"/>
            <a:ext cx="8639175" cy="33147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443369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4A9F27B-681F-4AFD-B774-93B4D7E7C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925" y="0"/>
            <a:ext cx="11106150" cy="6303588"/>
          </a:xfrm>
          <a:custGeom>
            <a:avLst/>
            <a:gdLst>
              <a:gd name="connsiteX0" fmla="*/ 0 w 11106150"/>
              <a:gd name="connsiteY0" fmla="*/ 0 h 6303588"/>
              <a:gd name="connsiteX1" fmla="*/ 11106150 w 11106150"/>
              <a:gd name="connsiteY1" fmla="*/ 0 h 6303588"/>
              <a:gd name="connsiteX2" fmla="*/ 11106150 w 11106150"/>
              <a:gd name="connsiteY2" fmla="*/ 5562639 h 6303588"/>
              <a:gd name="connsiteX3" fmla="*/ 11105955 w 11106150"/>
              <a:gd name="connsiteY3" fmla="*/ 5562599 h 6303588"/>
              <a:gd name="connsiteX4" fmla="*/ 10938762 w 11106150"/>
              <a:gd name="connsiteY4" fmla="*/ 5729792 h 6303588"/>
              <a:gd name="connsiteX5" fmla="*/ 11105955 w 11106150"/>
              <a:gd name="connsiteY5" fmla="*/ 5896985 h 6303588"/>
              <a:gd name="connsiteX6" fmla="*/ 11106150 w 11106150"/>
              <a:gd name="connsiteY6" fmla="*/ 5896946 h 6303588"/>
              <a:gd name="connsiteX7" fmla="*/ 11106150 w 11106150"/>
              <a:gd name="connsiteY7" fmla="*/ 6303588 h 6303588"/>
              <a:gd name="connsiteX8" fmla="*/ 0 w 11106150"/>
              <a:gd name="connsiteY8" fmla="*/ 6303588 h 6303588"/>
              <a:gd name="connsiteX9" fmla="*/ 0 w 11106150"/>
              <a:gd name="connsiteY9" fmla="*/ 1178324 h 6303588"/>
              <a:gd name="connsiteX10" fmla="*/ 195 w 11106150"/>
              <a:gd name="connsiteY10" fmla="*/ 1178130 h 6303588"/>
              <a:gd name="connsiteX11" fmla="*/ 194290 w 11106150"/>
              <a:gd name="connsiteY11" fmla="*/ 1372225 h 6303588"/>
              <a:gd name="connsiteX12" fmla="*/ 305205 w 11106150"/>
              <a:gd name="connsiteY12" fmla="*/ 1372225 h 6303588"/>
              <a:gd name="connsiteX13" fmla="*/ 305205 w 11106150"/>
              <a:gd name="connsiteY13" fmla="*/ 1261310 h 6303588"/>
              <a:gd name="connsiteX14" fmla="*/ 111110 w 11106150"/>
              <a:gd name="connsiteY14" fmla="*/ 1067214 h 6303588"/>
              <a:gd name="connsiteX15" fmla="*/ 305202 w 11106150"/>
              <a:gd name="connsiteY15" fmla="*/ 873123 h 6303588"/>
              <a:gd name="connsiteX16" fmla="*/ 305202 w 11106150"/>
              <a:gd name="connsiteY16" fmla="*/ 762207 h 6303588"/>
              <a:gd name="connsiteX17" fmla="*/ 194286 w 11106150"/>
              <a:gd name="connsiteY17" fmla="*/ 762207 h 6303588"/>
              <a:gd name="connsiteX18" fmla="*/ 191 w 11106150"/>
              <a:gd name="connsiteY18" fmla="*/ 956302 h 6303588"/>
              <a:gd name="connsiteX19" fmla="*/ 0 w 11106150"/>
              <a:gd name="connsiteY19" fmla="*/ 956111 h 6303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106150" h="6303588">
                <a:moveTo>
                  <a:pt x="0" y="0"/>
                </a:moveTo>
                <a:lnTo>
                  <a:pt x="11106150" y="0"/>
                </a:lnTo>
                <a:lnTo>
                  <a:pt x="11106150" y="5562639"/>
                </a:lnTo>
                <a:lnTo>
                  <a:pt x="11105955" y="5562599"/>
                </a:lnTo>
                <a:cubicBezTo>
                  <a:pt x="11013617" y="5562599"/>
                  <a:pt x="10938762" y="5637454"/>
                  <a:pt x="10938762" y="5729792"/>
                </a:cubicBezTo>
                <a:cubicBezTo>
                  <a:pt x="10938762" y="5822130"/>
                  <a:pt x="11013617" y="5896985"/>
                  <a:pt x="11105955" y="5896985"/>
                </a:cubicBezTo>
                <a:lnTo>
                  <a:pt x="11106150" y="5896946"/>
                </a:lnTo>
                <a:lnTo>
                  <a:pt x="11106150" y="6303588"/>
                </a:lnTo>
                <a:lnTo>
                  <a:pt x="0" y="6303588"/>
                </a:lnTo>
                <a:lnTo>
                  <a:pt x="0" y="1178324"/>
                </a:lnTo>
                <a:lnTo>
                  <a:pt x="195" y="1178130"/>
                </a:lnTo>
                <a:lnTo>
                  <a:pt x="194290" y="1372225"/>
                </a:lnTo>
                <a:cubicBezTo>
                  <a:pt x="224917" y="1402853"/>
                  <a:pt x="274577" y="1402853"/>
                  <a:pt x="305205" y="1372225"/>
                </a:cubicBezTo>
                <a:cubicBezTo>
                  <a:pt x="335833" y="1341597"/>
                  <a:pt x="335836" y="1291941"/>
                  <a:pt x="305205" y="1261310"/>
                </a:cubicBezTo>
                <a:lnTo>
                  <a:pt x="111110" y="1067214"/>
                </a:lnTo>
                <a:lnTo>
                  <a:pt x="305202" y="873123"/>
                </a:lnTo>
                <a:cubicBezTo>
                  <a:pt x="335830" y="842495"/>
                  <a:pt x="335833" y="792838"/>
                  <a:pt x="305202" y="762207"/>
                </a:cubicBezTo>
                <a:cubicBezTo>
                  <a:pt x="274574" y="731580"/>
                  <a:pt x="224914" y="731580"/>
                  <a:pt x="194286" y="762207"/>
                </a:cubicBezTo>
                <a:lnTo>
                  <a:pt x="191" y="956302"/>
                </a:lnTo>
                <a:lnTo>
                  <a:pt x="0" y="95611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CF2BD1-012F-4FC1-8150-5ABFB71D80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9675" y="1188084"/>
            <a:ext cx="4886325" cy="3353435"/>
          </a:xfrm>
        </p:spPr>
        <p:txBody>
          <a:bodyPr anchor="t"/>
          <a:lstStyle>
            <a:lvl1pPr>
              <a:lnSpc>
                <a:spcPct val="110000"/>
              </a:lnSpc>
              <a:spcBef>
                <a:spcPts val="1000"/>
              </a:spcBef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CA5CDEBD-7143-4A5E-8992-1CC22CCB7D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09675" y="4744720"/>
            <a:ext cx="4886325" cy="80264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insert subtitle</a:t>
            </a:r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3310B848-1DD7-4FAE-9A29-A903AB28D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2" name="Footer Placeholder 10">
            <a:extLst>
              <a:ext uri="{FF2B5EF4-FFF2-40B4-BE49-F238E27FC236}">
                <a16:creationId xmlns:a16="http://schemas.microsoft.com/office/drawing/2014/main" id="{C4EABCE6-B9A0-4478-8470-10FE3275E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1">
            <a:extLst>
              <a:ext uri="{FF2B5EF4-FFF2-40B4-BE49-F238E27FC236}">
                <a16:creationId xmlns:a16="http://schemas.microsoft.com/office/drawing/2014/main" id="{7BC00746-548B-44E3-BCF4-D999C038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C47AB42-9344-4388-8186-987D011AC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772" y="635870"/>
            <a:ext cx="11704301" cy="5261115"/>
            <a:chOff x="111772" y="635870"/>
            <a:chExt cx="11704301" cy="5261115"/>
          </a:xfrm>
        </p:grpSpPr>
        <p:sp useBgFill="1">
          <p:nvSpPr>
            <p:cNvPr id="18" name="Graphic 10">
              <a:extLst>
                <a:ext uri="{FF2B5EF4-FFF2-40B4-BE49-F238E27FC236}">
                  <a16:creationId xmlns:a16="http://schemas.microsoft.com/office/drawing/2014/main" id="{AF670C5B-6404-41AC-9E4B-7079704AD98F}"/>
                </a:ext>
              </a:extLst>
            </p:cNvPr>
            <p:cNvSpPr/>
            <p:nvPr/>
          </p:nvSpPr>
          <p:spPr>
            <a:xfrm rot="2700000">
              <a:off x="111772" y="635870"/>
              <a:ext cx="862695" cy="862695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0" name="Oval 19">
              <a:extLst>
                <a:ext uri="{FF2B5EF4-FFF2-40B4-BE49-F238E27FC236}">
                  <a16:creationId xmlns:a16="http://schemas.microsoft.com/office/drawing/2014/main" id="{06EEC11D-FD72-4E2C-9BE7-0ADDCC1FCDA0}"/>
                </a:ext>
              </a:extLst>
            </p:cNvPr>
            <p:cNvSpPr/>
            <p:nvPr/>
          </p:nvSpPr>
          <p:spPr>
            <a:xfrm rot="10800000">
              <a:off x="11481688" y="5562600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7579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C926DD1-2816-4B16-9809-3DD34B7DD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4786"/>
            <a:ext cx="11238346" cy="836339"/>
          </a:xfrm>
        </p:spPr>
        <p:txBody>
          <a:bodyPr anchor="t">
            <a:normAutofit/>
          </a:bodyPr>
          <a:lstStyle/>
          <a:p>
            <a:r>
              <a:rPr lang="en-US">
                <a:cs typeface="Segoe UI" panose="020B0502040204020203" pitchFamily="34" charset="0"/>
              </a:rPr>
              <a:t>Click to edit Master title style</a:t>
            </a:r>
            <a:endParaRPr lang="en-US" dirty="0">
              <a:cs typeface="Segoe UI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3584E3F-FDB4-479B-BC59-3152EAFFA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34054" y="381222"/>
            <a:ext cx="1776608" cy="1547254"/>
            <a:chOff x="10134054" y="381222"/>
            <a:chExt cx="1776608" cy="1547254"/>
          </a:xfrm>
        </p:grpSpPr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192E3F94-4B07-4FE3-90A9-AF47C6013652}"/>
                </a:ext>
              </a:extLst>
            </p:cNvPr>
            <p:cNvSpPr/>
            <p:nvPr/>
          </p:nvSpPr>
          <p:spPr>
            <a:xfrm rot="2700000">
              <a:off x="10895075" y="863805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62F713CE-DF71-4FAD-B02B-77E8F93B0926}"/>
                </a:ext>
              </a:extLst>
            </p:cNvPr>
            <p:cNvSpPr/>
            <p:nvPr/>
          </p:nvSpPr>
          <p:spPr>
            <a:xfrm rot="10800000">
              <a:off x="10318364" y="1752600"/>
              <a:ext cx="175876" cy="17587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Oval 12">
              <a:extLst>
                <a:ext uri="{FF2B5EF4-FFF2-40B4-BE49-F238E27FC236}">
                  <a16:creationId xmlns:a16="http://schemas.microsoft.com/office/drawing/2014/main" id="{CC3EC1C1-7E3D-4CDF-A1AA-25385A5AA5D8}"/>
                </a:ext>
              </a:extLst>
            </p:cNvPr>
            <p:cNvSpPr/>
            <p:nvPr/>
          </p:nvSpPr>
          <p:spPr>
            <a:xfrm rot="10800000">
              <a:off x="10134054" y="381222"/>
              <a:ext cx="544496" cy="54449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8B388008-154C-4BD4-8E16-D1CB0E1DD6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355FD3E6-3F42-47F9-9F0F-A5E7C7CBF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585F908B-6798-4558-9125-E8DBC196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1084A-D16F-4367-BA81-D50E03436FD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525" y="1962150"/>
            <a:ext cx="11407775" cy="43513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943515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85333DF-B319-4AE9-B2FF-17CB683E9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4786"/>
            <a:ext cx="11238346" cy="836339"/>
          </a:xfrm>
        </p:spPr>
        <p:txBody>
          <a:bodyPr anchor="t">
            <a:normAutofit/>
          </a:bodyPr>
          <a:lstStyle/>
          <a:p>
            <a:r>
              <a:rPr lang="en-US">
                <a:cs typeface="Segoe UI" panose="020B0502040204020203" pitchFamily="34" charset="0"/>
              </a:rPr>
              <a:t>Click to edit Master title style</a:t>
            </a:r>
            <a:endParaRPr lang="en-US" dirty="0">
              <a:cs typeface="Segoe UI" panose="020B0502040204020203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3F11C6D-F71D-4B7F-AD15-0A80B92C5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34054" y="381222"/>
            <a:ext cx="1776608" cy="1547254"/>
            <a:chOff x="10134054" y="381222"/>
            <a:chExt cx="1776608" cy="1547254"/>
          </a:xfrm>
        </p:grpSpPr>
        <p:sp useBgFill="1">
          <p:nvSpPr>
            <p:cNvPr id="10" name="Graphic 10">
              <a:extLst>
                <a:ext uri="{FF2B5EF4-FFF2-40B4-BE49-F238E27FC236}">
                  <a16:creationId xmlns:a16="http://schemas.microsoft.com/office/drawing/2014/main" id="{F52E1B51-6BF3-46E9-83D0-40BE41AA989E}"/>
                </a:ext>
              </a:extLst>
            </p:cNvPr>
            <p:cNvSpPr/>
            <p:nvPr/>
          </p:nvSpPr>
          <p:spPr>
            <a:xfrm rot="2700000">
              <a:off x="10895075" y="863805"/>
              <a:ext cx="1015587" cy="10155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1" name="Oval 10">
              <a:extLst>
                <a:ext uri="{FF2B5EF4-FFF2-40B4-BE49-F238E27FC236}">
                  <a16:creationId xmlns:a16="http://schemas.microsoft.com/office/drawing/2014/main" id="{C1A0293A-61AB-498F-82D7-9E412D08B068}"/>
                </a:ext>
              </a:extLst>
            </p:cNvPr>
            <p:cNvSpPr/>
            <p:nvPr/>
          </p:nvSpPr>
          <p:spPr>
            <a:xfrm rot="10800000">
              <a:off x="10318364" y="1752600"/>
              <a:ext cx="175876" cy="17587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Oval 11">
              <a:extLst>
                <a:ext uri="{FF2B5EF4-FFF2-40B4-BE49-F238E27FC236}">
                  <a16:creationId xmlns:a16="http://schemas.microsoft.com/office/drawing/2014/main" id="{CB8032AC-458F-4F48-BA3C-C13B0F57919F}"/>
                </a:ext>
              </a:extLst>
            </p:cNvPr>
            <p:cNvSpPr/>
            <p:nvPr/>
          </p:nvSpPr>
          <p:spPr>
            <a:xfrm rot="10800000">
              <a:off x="10134054" y="381222"/>
              <a:ext cx="544496" cy="54449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3" name="Date Placeholder 2">
            <a:extLst>
              <a:ext uri="{FF2B5EF4-FFF2-40B4-BE49-F238E27FC236}">
                <a16:creationId xmlns:a16="http://schemas.microsoft.com/office/drawing/2014/main" id="{CAE2E565-A9C5-4946-9768-81039DDDCC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9F6BD62A-8CCF-46F6-87F7-FCCDDA657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080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0B6E5353-4510-49A8-9DF3-C3BD16C5E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017C2-1A42-4672-97A5-440ECADBAD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1" y="2105024"/>
            <a:ext cx="11125200" cy="40100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0666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08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189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Segoe UI" panose="020B0502040204020203" pitchFamily="34" charset="0"/>
        <a:buChar char="+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www.wallpaperflare.com/blue-and-white-cma-cgm-cargo-ship-sea-board-the-ship-a-container-ship-wallpaper-qokts/download/1600x900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www.wallpaperflare.com/blue-and-white-cma-cgm-cargo-ship-sea-board-the-ship-a-container-ship-wallpaper-qokts/download/1600x90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en/photo/1191642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384CD4-F15F-8F3E-8FF1-C9BA74000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E1DA7E-B29A-A2E2-BC9E-799D50DDF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67291" y="575423"/>
            <a:ext cx="5531062" cy="3234577"/>
          </a:xfrm>
        </p:spPr>
        <p:txBody>
          <a:bodyPr>
            <a:normAutofit/>
          </a:bodyPr>
          <a:lstStyle/>
          <a:p>
            <a:r>
              <a:rPr lang="en-US" dirty="0"/>
              <a:t>Implementation of A.I. in shipping ports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7482158A-E89F-7A1A-17AE-AB1CA52DC6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867290" y="4004423"/>
            <a:ext cx="5531061" cy="2278154"/>
          </a:xfrm>
        </p:spPr>
        <p:txBody>
          <a:bodyPr>
            <a:normAutofit/>
          </a:bodyPr>
          <a:lstStyle/>
          <a:p>
            <a:r>
              <a:rPr lang="en-US" dirty="0"/>
              <a:t>Kilo Jameson, hackathon team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F21425EC-AB8B-A10E-5D9F-A842C9896EB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2925" r="22925"/>
          <a:stretch>
            <a:fillRect/>
          </a:stretch>
        </p:blipFill>
        <p:spPr>
          <a:xfrm>
            <a:off x="1844674" y="0"/>
            <a:ext cx="6100319" cy="6858000"/>
          </a:xfr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9509A46-0C21-CD3C-554A-684BE8249D3C}"/>
              </a:ext>
            </a:extLst>
          </p:cNvPr>
          <p:cNvSpPr/>
          <p:nvPr/>
        </p:nvSpPr>
        <p:spPr>
          <a:xfrm rot="18980988">
            <a:off x="-2391416" y="-123855"/>
            <a:ext cx="2492211" cy="3402767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DCF795-D5D6-B9B4-850A-06E6365A974F}"/>
              </a:ext>
            </a:extLst>
          </p:cNvPr>
          <p:cNvSpPr/>
          <p:nvPr/>
        </p:nvSpPr>
        <p:spPr>
          <a:xfrm rot="2619012" flipH="1">
            <a:off x="-2394363" y="3502342"/>
            <a:ext cx="2492211" cy="3402767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21978F-0A8E-8560-5C34-43A8196CEC81}"/>
              </a:ext>
            </a:extLst>
          </p:cNvPr>
          <p:cNvSpPr/>
          <p:nvPr/>
        </p:nvSpPr>
        <p:spPr>
          <a:xfrm rot="1496875">
            <a:off x="-5226834" y="-663210"/>
            <a:ext cx="5531061" cy="2758190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1F03E8A-21F5-5E8B-11EC-D01A854F5244}"/>
              </a:ext>
            </a:extLst>
          </p:cNvPr>
          <p:cNvSpPr/>
          <p:nvPr/>
        </p:nvSpPr>
        <p:spPr>
          <a:xfrm rot="20103125" flipH="1">
            <a:off x="-5850832" y="5149819"/>
            <a:ext cx="5531061" cy="2758190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D4F21A-339F-0120-3183-9695E9E3AF87}"/>
              </a:ext>
            </a:extLst>
          </p:cNvPr>
          <p:cNvSpPr/>
          <p:nvPr/>
        </p:nvSpPr>
        <p:spPr>
          <a:xfrm>
            <a:off x="-1324912" y="0"/>
            <a:ext cx="13516912" cy="6858000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0B38B8-2921-A0AB-FEA1-BCD97D09EE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9765756" y="-309841"/>
            <a:ext cx="29552675" cy="747768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809D7FD-7C84-F766-73ED-23917001B93C}"/>
              </a:ext>
            </a:extLst>
          </p:cNvPr>
          <p:cNvSpPr txBox="1"/>
          <p:nvPr/>
        </p:nvSpPr>
        <p:spPr>
          <a:xfrm>
            <a:off x="1382287" y="2065431"/>
            <a:ext cx="94274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OCR A Extended" panose="02010509020102010303" pitchFamily="50" charset="0"/>
              </a:rPr>
              <a:t>Using A.I. for port management</a:t>
            </a:r>
          </a:p>
        </p:txBody>
      </p:sp>
    </p:spTree>
    <p:extLst>
      <p:ext uri="{BB962C8B-B14F-4D97-AF65-F5344CB8AC3E}">
        <p14:creationId xmlns:p14="http://schemas.microsoft.com/office/powerpoint/2010/main" val="414935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B313B735-5285-4D8F-ADA8-AA60AB79E8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7418" y="6972300"/>
            <a:ext cx="2743200" cy="365125"/>
          </a:xfrm>
        </p:spPr>
        <p:txBody>
          <a:bodyPr/>
          <a:lstStyle/>
          <a:p>
            <a:r>
              <a:rPr lang="en-US" dirty="0"/>
              <a:t>2/2/20XX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8371E6-27A7-4552-A12E-E6C7BCBE2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5905933"/>
            <a:ext cx="4114800" cy="519545"/>
          </a:xfrm>
        </p:spPr>
        <p:txBody>
          <a:bodyPr/>
          <a:lstStyle/>
          <a:p>
            <a:r>
              <a:rPr lang="en-US" sz="1100" dirty="0"/>
              <a:t>Your humble presenters &lt;3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2F84DF51-E126-438D-9C58-79AF9BF63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1382" y="68580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FA100E5-9AB5-72BB-D6DE-E5D1E9C81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877" y="550719"/>
            <a:ext cx="6882245" cy="516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554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FA9F9-E091-F445-9273-265995F65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5FB7560-4E71-B362-FB97-D9AE13FD9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798869" y="575423"/>
            <a:ext cx="5531062" cy="3234577"/>
          </a:xfrm>
        </p:spPr>
        <p:txBody>
          <a:bodyPr>
            <a:normAutofit/>
          </a:bodyPr>
          <a:lstStyle/>
          <a:p>
            <a:r>
              <a:rPr lang="en-US" dirty="0"/>
              <a:t>Implementation of A.I. in shipping ports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EFC176F7-274D-9B97-1016-7F5E0A868D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798870" y="4004423"/>
            <a:ext cx="5531061" cy="2278154"/>
          </a:xfrm>
        </p:spPr>
        <p:txBody>
          <a:bodyPr>
            <a:normAutofit/>
          </a:bodyPr>
          <a:lstStyle/>
          <a:p>
            <a:r>
              <a:rPr lang="en-US" dirty="0"/>
              <a:t>Kilo Jameson, hackathon team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96A2538-B069-952A-B030-FDE8DE0364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2925" r="22925"/>
          <a:stretch>
            <a:fillRect/>
          </a:stretch>
        </p:blipFill>
        <p:spPr>
          <a:xfrm>
            <a:off x="43510834" y="0"/>
            <a:ext cx="6100319" cy="6858000"/>
          </a:xfr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31F993A-B4BE-08E8-072D-0027D8DE02E0}"/>
              </a:ext>
            </a:extLst>
          </p:cNvPr>
          <p:cNvSpPr/>
          <p:nvPr/>
        </p:nvSpPr>
        <p:spPr>
          <a:xfrm rot="18980988">
            <a:off x="39274744" y="-123855"/>
            <a:ext cx="2492211" cy="3402767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896DDE-D775-59B2-B982-3473EB545FCA}"/>
              </a:ext>
            </a:extLst>
          </p:cNvPr>
          <p:cNvSpPr/>
          <p:nvPr/>
        </p:nvSpPr>
        <p:spPr>
          <a:xfrm rot="2619012" flipH="1">
            <a:off x="39271797" y="3502342"/>
            <a:ext cx="2492211" cy="3402767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BA5BA3-8A73-2956-615C-81CB7606A04B}"/>
              </a:ext>
            </a:extLst>
          </p:cNvPr>
          <p:cNvSpPr/>
          <p:nvPr/>
        </p:nvSpPr>
        <p:spPr>
          <a:xfrm rot="1496875">
            <a:off x="36439326" y="-663210"/>
            <a:ext cx="5531061" cy="2758190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29865C8-495A-F970-5FBA-10AA513928E1}"/>
              </a:ext>
            </a:extLst>
          </p:cNvPr>
          <p:cNvSpPr/>
          <p:nvPr/>
        </p:nvSpPr>
        <p:spPr>
          <a:xfrm rot="20103125" flipH="1">
            <a:off x="35815328" y="5149819"/>
            <a:ext cx="5531061" cy="2758190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5F9413-EDB3-20AA-F8E3-8E07A5BC9A5B}"/>
              </a:ext>
            </a:extLst>
          </p:cNvPr>
          <p:cNvSpPr/>
          <p:nvPr/>
        </p:nvSpPr>
        <p:spPr>
          <a:xfrm>
            <a:off x="40341248" y="0"/>
            <a:ext cx="13516912" cy="6858000"/>
          </a:xfrm>
          <a:prstGeom prst="rect">
            <a:avLst/>
          </a:prstGeom>
          <a:solidFill>
            <a:srgbClr val="7162F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5640FA-4B21-E077-CA2A-5D88447A38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00404" y="-309841"/>
            <a:ext cx="29552675" cy="74776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6E017A-0557-0CF3-D17F-638E6EBA814C}"/>
              </a:ext>
            </a:extLst>
          </p:cNvPr>
          <p:cNvSpPr txBox="1"/>
          <p:nvPr/>
        </p:nvSpPr>
        <p:spPr>
          <a:xfrm>
            <a:off x="861001" y="1429822"/>
            <a:ext cx="10858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Have you ever had your ordered parcel delayed?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D7F07-8263-8F30-5E4A-79C63ABD54C1}"/>
              </a:ext>
            </a:extLst>
          </p:cNvPr>
          <p:cNvSpPr txBox="1"/>
          <p:nvPr/>
        </p:nvSpPr>
        <p:spPr>
          <a:xfrm>
            <a:off x="861001" y="3542758"/>
            <a:ext cx="11072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Wait an extra few days to pick up your G-Class?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B9CC1E-FE67-9B81-42AE-49A967E62040}"/>
              </a:ext>
            </a:extLst>
          </p:cNvPr>
          <p:cNvSpPr txBox="1"/>
          <p:nvPr/>
        </p:nvSpPr>
        <p:spPr>
          <a:xfrm>
            <a:off x="987068" y="4603560"/>
            <a:ext cx="10748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We definitely have!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And it’s frustrating…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206F23-5A0F-5335-2347-585FB08A20DD}"/>
              </a:ext>
            </a:extLst>
          </p:cNvPr>
          <p:cNvSpPr txBox="1"/>
          <p:nvPr/>
        </p:nvSpPr>
        <p:spPr>
          <a:xfrm>
            <a:off x="876832" y="2423543"/>
            <a:ext cx="10858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Give a late birthday present?</a:t>
            </a:r>
          </a:p>
        </p:txBody>
      </p:sp>
    </p:spTree>
    <p:extLst>
      <p:ext uri="{BB962C8B-B14F-4D97-AF65-F5344CB8AC3E}">
        <p14:creationId xmlns:p14="http://schemas.microsoft.com/office/powerpoint/2010/main" val="28599647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4B3E83B9-222A-4520-83DF-65CC433DA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8572" y="92075"/>
            <a:ext cx="6400800" cy="168397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Ports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17FA55F-C7EA-4BF4-8024-B7D78BD78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8948" y="2438823"/>
            <a:ext cx="5483052" cy="3714837"/>
          </a:xfrm>
        </p:spPr>
        <p:txBody>
          <a:bodyPr/>
          <a:lstStyle/>
          <a:p>
            <a:pPr>
              <a:buFontTx/>
              <a:buChar char="-"/>
            </a:pPr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The blood-flow of global trade and transportation of goods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Central role in the economical development of countries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Engineering marvels</a:t>
            </a:r>
          </a:p>
        </p:txBody>
      </p:sp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FC983FB1-C97B-41D3-9FB3-3965A27A68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08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B6B03491-29ED-44F3-91B1-95FE8D2D8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878782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E8C61C62-3469-4549-83A6-FB9E93FFF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EB356A3-C3AC-6399-5AE3-403787FAF7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2970356" y="-21994"/>
            <a:ext cx="9492383" cy="690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31739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BF00274-58B0-4B5F-A440-AEB4BC1DE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245" y="606090"/>
            <a:ext cx="11238347" cy="1502704"/>
          </a:xfrm>
        </p:spPr>
        <p:txBody>
          <a:bodyPr/>
          <a:lstStyle/>
          <a:p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The problem?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4D1A5DC-1100-480C-87E4-0AFD1C3CED9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60400" y="2578099"/>
            <a:ext cx="5435600" cy="4005263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solidFill>
                  <a:schemeClr val="accent5"/>
                </a:solidFill>
                <a:latin typeface="OCR A Extended" panose="02010509020102010303" pitchFamily="50" charset="0"/>
              </a:rPr>
              <a:t>Slow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solidFill>
                  <a:schemeClr val="accent5"/>
                </a:solidFill>
                <a:latin typeface="OCR A Extended" panose="02010509020102010303" pitchFamily="50" charset="0"/>
              </a:rPr>
              <a:t>Costly mistakes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solidFill>
                  <a:schemeClr val="accent5"/>
                </a:solidFill>
                <a:latin typeface="OCR A Extended" panose="02010509020102010303" pitchFamily="50" charset="0"/>
              </a:rPr>
              <a:t>A lot to organize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16D38BCC-7EC3-40A8-BEB0-9776AA478B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6245" y="6858000"/>
            <a:ext cx="2743200" cy="365125"/>
          </a:xfrm>
        </p:spPr>
        <p:txBody>
          <a:bodyPr/>
          <a:lstStyle/>
          <a:p>
            <a:r>
              <a:rPr lang="en-US" dirty="0"/>
              <a:t>2/2/20XX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F1DA6959-13CE-4DC3-99FD-86C2A5F86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786707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A6642A3-9BB0-4B52-BD06-47FF8A2F9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>
                <a:latin typeface="OCR A Extended" panose="02010509020102010303" pitchFamily="50" charset="0"/>
              </a:rPr>
              <a:pPr/>
              <a:t>4</a:t>
            </a:fld>
            <a:endParaRPr lang="en-US" dirty="0">
              <a:latin typeface="OCR A Extended" panose="02010509020102010303" pitchFamily="50" charset="0"/>
            </a:endParaRPr>
          </a:p>
        </p:txBody>
      </p:sp>
      <p:sp useBgFill="1">
        <p:nvSpPr>
          <p:cNvPr id="12" name="Oval 11">
            <a:extLst>
              <a:ext uri="{FF2B5EF4-FFF2-40B4-BE49-F238E27FC236}">
                <a16:creationId xmlns:a16="http://schemas.microsoft.com/office/drawing/2014/main" id="{918C23BF-2500-45DF-A596-0FF5E4641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474676" y="5428705"/>
            <a:ext cx="425081" cy="425081"/>
          </a:xfrm>
          <a:prstGeom prst="ellipse">
            <a:avLst/>
          </a:prstGeom>
          <a:ln w="3848" cap="flat">
            <a:noFill/>
            <a:prstDash val="solid"/>
            <a:miter/>
          </a:ln>
          <a:effectLst>
            <a:glow rad="152400">
              <a:srgbClr val="000000">
                <a:alpha val="4000"/>
              </a:srgbClr>
            </a:glow>
            <a:outerShdw blurRad="101600" dist="38100" dir="16200000" rotWithShape="0">
              <a:srgbClr val="000000">
                <a:alpha val="5000"/>
              </a:srgbClr>
            </a:outerShdw>
          </a:effectLst>
        </p:spPr>
        <p:txBody>
          <a:bodyPr rtlCol="0" anchor="ctr"/>
          <a:lstStyle/>
          <a:p>
            <a:endParaRPr lang="en-US" dirty="0">
              <a:latin typeface="OCR A Extended" panose="02010509020102010303" pitchFamily="50" charset="0"/>
            </a:endParaRPr>
          </a:p>
        </p:txBody>
      </p:sp>
      <p:pic>
        <p:nvPicPr>
          <p:cNvPr id="1028" name="Picture 4" descr="East and Gulf coast ports shut down as thousands of workers go on strike">
            <a:extLst>
              <a:ext uri="{FF2B5EF4-FFF2-40B4-BE49-F238E27FC236}">
                <a16:creationId xmlns:a16="http://schemas.microsoft.com/office/drawing/2014/main" id="{2CF1FBDA-432A-77B2-1ED3-10A6EF313733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65" r="21065"/>
          <a:stretch>
            <a:fillRect/>
          </a:stretch>
        </p:blipFill>
        <p:spPr bwMode="auto">
          <a:xfrm>
            <a:off x="6299203" y="0"/>
            <a:ext cx="59531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868052"/>
      </p:ext>
    </p:extLst>
  </p:cSld>
  <p:clrMapOvr>
    <a:masterClrMapping/>
  </p:clrMapOvr>
  <p:transition spd="med">
    <p:pull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4CF6D46-0668-4D53-8C59-F859F6E2F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69132"/>
            <a:ext cx="12192000" cy="995986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Introduce A.I.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6F5360D4-1E3B-45FC-B68E-C78D7F379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8380" y="2244437"/>
            <a:ext cx="10685420" cy="3561978"/>
          </a:xfrm>
        </p:spPr>
        <p:txBody>
          <a:bodyPr/>
          <a:lstStyle/>
          <a:p>
            <a:pPr marL="457200" indent="-457200">
              <a:buFontTx/>
              <a:buChar char="-"/>
            </a:pPr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Reduce human errors</a:t>
            </a:r>
          </a:p>
          <a:p>
            <a:pPr marL="457200" indent="-457200">
              <a:buFontTx/>
              <a:buChar char="-"/>
            </a:pPr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Trained model makes accurate predictions</a:t>
            </a:r>
          </a:p>
          <a:p>
            <a:pPr marL="457200" indent="-457200">
              <a:buFontTx/>
              <a:buChar char="-"/>
            </a:pPr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Suggests the next most optimal move</a:t>
            </a:r>
          </a:p>
          <a:p>
            <a:pPr marL="457200" indent="-457200">
              <a:buFontTx/>
              <a:buChar char="-"/>
            </a:pPr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Minimize wasted time</a:t>
            </a:r>
          </a:p>
          <a:p>
            <a:pPr marL="457200" indent="-457200">
              <a:buFontTx/>
              <a:buChar char="-"/>
            </a:pPr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Optimize efficiency through statistical decision-making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078A1077-0C8F-4D90-8616-EE28EC3EF6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6245" y="7045036"/>
            <a:ext cx="2743200" cy="365125"/>
          </a:xfrm>
        </p:spPr>
        <p:txBody>
          <a:bodyPr/>
          <a:lstStyle/>
          <a:p>
            <a:r>
              <a:rPr lang="en-US" dirty="0"/>
              <a:t>2/2/20XX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90567F7-E12B-4F4E-B800-9D1435624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7045035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9994D78-37C2-41B7-B7DD-EF7ED34BD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>
                <a:solidFill>
                  <a:schemeClr val="tx1"/>
                </a:solidFill>
                <a:latin typeface="OCR A Extended" panose="02010509020102010303" pitchFamily="50" charset="0"/>
              </a:rPr>
              <a:pPr/>
              <a:t>5</a:t>
            </a:fld>
            <a:endParaRPr lang="en-US" dirty="0">
              <a:solidFill>
                <a:schemeClr val="tx1"/>
              </a:solidFill>
              <a:latin typeface="OCR A Extended" panose="020105090201020103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6411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6B9C631-3446-4121-A589-4979BD628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52" y="566127"/>
            <a:ext cx="10531448" cy="1386498"/>
          </a:xfrm>
        </p:spPr>
        <p:txBody>
          <a:bodyPr/>
          <a:lstStyle/>
          <a:p>
            <a:r>
              <a:rPr lang="en-US" dirty="0">
                <a:solidFill>
                  <a:schemeClr val="accent5"/>
                </a:solidFill>
                <a:latin typeface="OCR A Extended" panose="02010509020102010303" pitchFamily="50" charset="0"/>
              </a:rPr>
              <a:t>Our idea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FD0F1781-5CFF-41D4-BAB4-468FA6D54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2352" y="6890616"/>
            <a:ext cx="2743200" cy="365125"/>
          </a:xfrm>
        </p:spPr>
        <p:txBody>
          <a:bodyPr/>
          <a:lstStyle/>
          <a:p>
            <a:r>
              <a:rPr lang="en-US" dirty="0"/>
              <a:t>2/2/20XX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480BDDCC-5A34-4999-8890-6FEAB235F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892059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A5D4766-5F0E-4571-A9A2-7170EEEE1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DC44F3-0082-5C7E-01D8-4D68953DBE4B}"/>
              </a:ext>
            </a:extLst>
          </p:cNvPr>
          <p:cNvSpPr txBox="1"/>
          <p:nvPr/>
        </p:nvSpPr>
        <p:spPr>
          <a:xfrm>
            <a:off x="822352" y="2191750"/>
            <a:ext cx="10678391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An A.I. that makes decisions based on statistics and fed information</a:t>
            </a:r>
          </a:p>
          <a:p>
            <a:endParaRPr lang="en-US" sz="2000" dirty="0">
              <a:solidFill>
                <a:schemeClr val="accent5"/>
              </a:solidFill>
              <a:latin typeface="OCR A Extended" panose="02010509020102010303" pitchFamily="50" charset="0"/>
            </a:endParaRPr>
          </a:p>
          <a:p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A.I. model is trained to take into account a variety of information, such as:</a:t>
            </a:r>
          </a:p>
          <a:p>
            <a:endParaRPr lang="en-US" sz="2000" dirty="0">
              <a:solidFill>
                <a:schemeClr val="accent5"/>
              </a:solidFill>
              <a:latin typeface="OCR A Extended" panose="02010509020102010303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Estimated arrival and departure time of vessels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Berth size and 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Vessel size and 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Type of load being transported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Weather conditions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Machinery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Possible risks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5"/>
              </a:solidFill>
              <a:latin typeface="OCR A Extended" panose="02010509020102010303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ED9714-66D7-B808-B41F-61DA4D2B4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8391" y="4223075"/>
            <a:ext cx="2394101" cy="23941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4170185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63614-5D58-4100-9703-F52E039D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2352" y="6941127"/>
            <a:ext cx="2743200" cy="365125"/>
          </a:xfrm>
        </p:spPr>
        <p:txBody>
          <a:bodyPr/>
          <a:lstStyle/>
          <a:p>
            <a:r>
              <a:rPr lang="en-US" dirty="0"/>
              <a:t>2/2/20XX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49910-03DE-467B-9053-38FCC9DD8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951518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5A579-8B26-495C-99C8-E8E46DD52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6ED246-7DD8-4365-57BF-5D6175E7EB41}"/>
              </a:ext>
            </a:extLst>
          </p:cNvPr>
          <p:cNvSpPr txBox="1"/>
          <p:nvPr/>
        </p:nvSpPr>
        <p:spPr>
          <a:xfrm>
            <a:off x="822352" y="920621"/>
            <a:ext cx="105314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A.I. determines the next most optimal step to take </a:t>
            </a:r>
          </a:p>
          <a:p>
            <a:pPr algn="ctr"/>
            <a:endParaRPr lang="en-US" sz="2000" dirty="0">
              <a:solidFill>
                <a:schemeClr val="accent5"/>
              </a:solidFill>
              <a:latin typeface="OCR A Extended" panose="02010509020102010303" pitchFamily="50" charset="0"/>
            </a:endParaRPr>
          </a:p>
          <a:p>
            <a:pPr algn="ctr"/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Then, as a helper, suggests it to the user, leaving the final decision for the human to confirm, should the decision of the A.I. be inadequate for the moment.</a:t>
            </a:r>
          </a:p>
          <a:p>
            <a:pPr algn="ctr"/>
            <a:endParaRPr lang="en-US" sz="2000" dirty="0">
              <a:solidFill>
                <a:schemeClr val="accent5"/>
              </a:solidFill>
              <a:latin typeface="OCR A Extended" panose="02010509020102010303" pitchFamily="50" charset="0"/>
            </a:endParaRPr>
          </a:p>
          <a:p>
            <a:pPr algn="ctr"/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A dynamic UI gives the worker a view of all the necessary information</a:t>
            </a:r>
          </a:p>
          <a:p>
            <a:pPr algn="ctr"/>
            <a:endParaRPr lang="en-US" sz="2000" dirty="0">
              <a:solidFill>
                <a:schemeClr val="accent5"/>
              </a:solidFill>
              <a:latin typeface="OCR A Extended" panose="02010509020102010303" pitchFamily="50" charset="0"/>
            </a:endParaRPr>
          </a:p>
          <a:p>
            <a:pPr algn="ctr"/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Interactive and slick design</a:t>
            </a:r>
          </a:p>
          <a:p>
            <a:pPr algn="ctr"/>
            <a:endParaRPr lang="en-US" sz="2000" dirty="0">
              <a:solidFill>
                <a:schemeClr val="accent5"/>
              </a:solidFill>
              <a:latin typeface="OCR A Extended" panose="02010509020102010303" pitchFamily="50" charset="0"/>
            </a:endParaRPr>
          </a:p>
          <a:p>
            <a:pPr algn="ctr"/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Window showcasing an overview of the vessels and berths in real time</a:t>
            </a:r>
          </a:p>
          <a:p>
            <a:pPr algn="ctr"/>
            <a:endParaRPr lang="en-US" sz="2000" dirty="0">
              <a:solidFill>
                <a:schemeClr val="accent5"/>
              </a:solidFill>
              <a:latin typeface="OCR A Extended" panose="02010509020102010303" pitchFamily="50" charset="0"/>
            </a:endParaRPr>
          </a:p>
          <a:p>
            <a:pPr algn="ctr"/>
            <a:r>
              <a:rPr lang="en-US" sz="2000" dirty="0">
                <a:solidFill>
                  <a:schemeClr val="accent5"/>
                </a:solidFill>
                <a:latin typeface="OCR A Extended" panose="02010509020102010303" pitchFamily="50" charset="0"/>
              </a:rPr>
              <a:t>Trained A.I. executes complex algorithms to also predict potential risks, defects and equipment malfunctions and warns the user.</a:t>
            </a:r>
          </a:p>
        </p:txBody>
      </p:sp>
    </p:spTree>
    <p:extLst>
      <p:ext uri="{BB962C8B-B14F-4D97-AF65-F5344CB8AC3E}">
        <p14:creationId xmlns:p14="http://schemas.microsoft.com/office/powerpoint/2010/main" val="675424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41B8265F-0335-46B8-85FE-5DC71808AE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981" y="6858000"/>
            <a:ext cx="2743200" cy="365125"/>
          </a:xfrm>
        </p:spPr>
        <p:txBody>
          <a:bodyPr/>
          <a:lstStyle/>
          <a:p>
            <a:r>
              <a:rPr lang="en-US"/>
              <a:t>2/2/20XX</a:t>
            </a:r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ABA360C0-316D-4AA4-BD9B-08EC4999F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85800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E01D7E41-2095-436E-9D1D-D70C312D2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800"/>
            <a:ext cx="2743200" cy="365125"/>
          </a:xfrm>
        </p:spPr>
        <p:txBody>
          <a:bodyPr/>
          <a:lstStyle/>
          <a:p>
            <a:fld id="{DFA5D71E-5CDF-4C93-8A75-5B916FDC5BEA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8C088E-AF2E-B9B7-79A4-8E8BDEED8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587502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11E8509-5CBF-58CF-AC96-96772B8EA191}"/>
              </a:ext>
            </a:extLst>
          </p:cNvPr>
          <p:cNvSpPr/>
          <p:nvPr/>
        </p:nvSpPr>
        <p:spPr>
          <a:xfrm>
            <a:off x="0" y="5875020"/>
            <a:ext cx="12192000" cy="982980"/>
          </a:xfrm>
          <a:prstGeom prst="rect">
            <a:avLst/>
          </a:prstGeom>
          <a:solidFill>
            <a:srgbClr val="1D398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649B9A-9332-3B53-9C1F-A84D4188F67F}"/>
              </a:ext>
            </a:extLst>
          </p:cNvPr>
          <p:cNvSpPr txBox="1"/>
          <p:nvPr/>
        </p:nvSpPr>
        <p:spPr>
          <a:xfrm>
            <a:off x="838200" y="6119465"/>
            <a:ext cx="10494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UI for ship management in Luka Koper</a:t>
            </a:r>
          </a:p>
        </p:txBody>
      </p:sp>
    </p:spTree>
    <p:extLst>
      <p:ext uri="{BB962C8B-B14F-4D97-AF65-F5344CB8AC3E}">
        <p14:creationId xmlns:p14="http://schemas.microsoft.com/office/powerpoint/2010/main" val="277930434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57C007-2A59-C548-415B-E23BDB271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simulationprototype">
            <a:hlinkClick r:id="" action="ppaction://media"/>
            <a:extLst>
              <a:ext uri="{FF2B5EF4-FFF2-40B4-BE49-F238E27FC236}">
                <a16:creationId xmlns:a16="http://schemas.microsoft.com/office/drawing/2014/main" id="{78264764-8CAD-52F3-4C5B-76644C71A7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59666"/>
            <a:ext cx="12192000" cy="507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668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3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XOVTI">
  <a:themeElements>
    <a:clrScheme name="3D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F900A0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40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XOVTI" id="{DC540DBD-7FF5-4942-921A-CFF95ECB90AA}" vid="{E72E4198-D957-48FD-B88D-6DAFC89EAF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6275531-F059-4661-BC99-5916D6312804}">
  <ds:schemaRefs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purl.org/dc/elements/1.1/"/>
    <ds:schemaRef ds:uri="230e9df3-be65-4c73-a93b-d1236ebd677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www.w3.org/XML/1998/namespace"/>
    <ds:schemaRef ds:uri="16c05727-aa75-4e4a-9b5f-8a80a1165891"/>
    <ds:schemaRef ds:uri="http://schemas.microsoft.com/sharepoint/v3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1E232BF-B213-4F24-BBD3-1528B29F12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806A6F-3B78-4957-BAA5-95F2FE58D1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Minimal design</Template>
  <TotalTime>158</TotalTime>
  <Words>336</Words>
  <Application>Microsoft Office PowerPoint</Application>
  <PresentationFormat>Widescreen</PresentationFormat>
  <Paragraphs>79</Paragraphs>
  <Slides>10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Aller</vt:lpstr>
      <vt:lpstr>Arial</vt:lpstr>
      <vt:lpstr>Arial Rounded MT Bold</vt:lpstr>
      <vt:lpstr>Calibri</vt:lpstr>
      <vt:lpstr>Courier New</vt:lpstr>
      <vt:lpstr>OCR A Extended</vt:lpstr>
      <vt:lpstr>Open sans</vt:lpstr>
      <vt:lpstr>Segoe UI</vt:lpstr>
      <vt:lpstr>MinimalXOVTI</vt:lpstr>
      <vt:lpstr>Implementation of A.I. in shipping ports</vt:lpstr>
      <vt:lpstr>Implementation of A.I. in shipping ports</vt:lpstr>
      <vt:lpstr>Ports</vt:lpstr>
      <vt:lpstr>The problem?</vt:lpstr>
      <vt:lpstr>Introduce A.I.</vt:lpstr>
      <vt:lpstr>Our idea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user</cp:lastModifiedBy>
  <cp:revision>1</cp:revision>
  <dcterms:created xsi:type="dcterms:W3CDTF">2025-05-18T07:29:59Z</dcterms:created>
  <dcterms:modified xsi:type="dcterms:W3CDTF">2025-05-18T10:08:28Z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